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342" r:id="rId5"/>
    <p:sldId id="351" r:id="rId6"/>
    <p:sldId id="355" r:id="rId7"/>
    <p:sldId id="358" r:id="rId8"/>
    <p:sldId id="359" r:id="rId9"/>
    <p:sldId id="360" r:id="rId10"/>
    <p:sldId id="369" r:id="rId11"/>
    <p:sldId id="372" r:id="rId12"/>
    <p:sldId id="373" r:id="rId13"/>
    <p:sldId id="354" r:id="rId14"/>
    <p:sldId id="378" r:id="rId15"/>
    <p:sldId id="361" r:id="rId16"/>
    <p:sldId id="365" r:id="rId17"/>
    <p:sldId id="402" r:id="rId18"/>
    <p:sldId id="362" r:id="rId19"/>
    <p:sldId id="399" r:id="rId20"/>
    <p:sldId id="363" r:id="rId21"/>
    <p:sldId id="364" r:id="rId22"/>
    <p:sldId id="366" r:id="rId23"/>
    <p:sldId id="398" r:id="rId24"/>
    <p:sldId id="367" r:id="rId25"/>
    <p:sldId id="400" r:id="rId26"/>
    <p:sldId id="368" r:id="rId27"/>
    <p:sldId id="375" r:id="rId28"/>
    <p:sldId id="390" r:id="rId29"/>
    <p:sldId id="391" r:id="rId30"/>
    <p:sldId id="393" r:id="rId31"/>
    <p:sldId id="394" r:id="rId32"/>
    <p:sldId id="395" r:id="rId33"/>
    <p:sldId id="396" r:id="rId34"/>
    <p:sldId id="397" r:id="rId35"/>
    <p:sldId id="376" r:id="rId36"/>
    <p:sldId id="381" r:id="rId37"/>
    <p:sldId id="382" r:id="rId38"/>
    <p:sldId id="383" r:id="rId39"/>
    <p:sldId id="389" r:id="rId40"/>
    <p:sldId id="386" r:id="rId41"/>
    <p:sldId id="4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E58"/>
    <a:srgbClr val="91053A"/>
    <a:srgbClr val="05202E"/>
    <a:srgbClr val="0515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A2EFA-843A-45DA-B0FA-058EB270E89D}" v="19" dt="2023-08-16T16:26:32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 snapToObjects="1" showGuides="1">
      <p:cViewPr varScale="1">
        <p:scale>
          <a:sx n="75" d="100"/>
          <a:sy n="75" d="100"/>
        </p:scale>
        <p:origin x="1397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21"/>
    </p:cViewPr>
  </p:sorter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Gowthami" userId="fc985a63e7052174" providerId="LiveId" clId="{134A2EFA-843A-45DA-B0FA-058EB270E89D}"/>
    <pc:docChg chg="undo custSel addSld delSld modSld sldOrd">
      <pc:chgData name="Sai Gowthami" userId="fc985a63e7052174" providerId="LiveId" clId="{134A2EFA-843A-45DA-B0FA-058EB270E89D}" dt="2023-08-16T16:26:32.819" v="307"/>
      <pc:docMkLst>
        <pc:docMk/>
      </pc:docMkLst>
      <pc:sldChg chg="addSp delSp modSp mod">
        <pc:chgData name="Sai Gowthami" userId="fc985a63e7052174" providerId="LiveId" clId="{134A2EFA-843A-45DA-B0FA-058EB270E89D}" dt="2023-08-16T14:34:51.416" v="106" actId="478"/>
        <pc:sldMkLst>
          <pc:docMk/>
          <pc:sldMk cId="2498031464" sldId="342"/>
        </pc:sldMkLst>
        <pc:picChg chg="add del mod">
          <ac:chgData name="Sai Gowthami" userId="fc985a63e7052174" providerId="LiveId" clId="{134A2EFA-843A-45DA-B0FA-058EB270E89D}" dt="2023-08-16T14:34:51.416" v="106" actId="478"/>
          <ac:picMkLst>
            <pc:docMk/>
            <pc:sldMk cId="2498031464" sldId="342"/>
            <ac:picMk id="5" creationId="{D1A3E5E6-C3BC-8D5C-3C78-1FBD48EB7FAC}"/>
          </ac:picMkLst>
        </pc:picChg>
      </pc:sldChg>
      <pc:sldChg chg="modSp mod modTransition">
        <pc:chgData name="Sai Gowthami" userId="fc985a63e7052174" providerId="LiveId" clId="{134A2EFA-843A-45DA-B0FA-058EB270E89D}" dt="2023-08-16T16:25:54.415" v="299"/>
        <pc:sldMkLst>
          <pc:docMk/>
          <pc:sldMk cId="2249031310" sldId="351"/>
        </pc:sldMkLst>
        <pc:spChg chg="mod">
          <ac:chgData name="Sai Gowthami" userId="fc985a63e7052174" providerId="LiveId" clId="{134A2EFA-843A-45DA-B0FA-058EB270E89D}" dt="2023-08-16T16:24:15.379" v="291" actId="1076"/>
          <ac:spMkLst>
            <pc:docMk/>
            <pc:sldMk cId="2249031310" sldId="351"/>
            <ac:spMk id="7" creationId="{DF4027AC-97C5-A4EB-803F-CDF02490A166}"/>
          </ac:spMkLst>
        </pc:spChg>
        <pc:spChg chg="mod">
          <ac:chgData name="Sai Gowthami" userId="fc985a63e7052174" providerId="LiveId" clId="{134A2EFA-843A-45DA-B0FA-058EB270E89D}" dt="2023-08-16T14:26:51.249" v="93" actId="1076"/>
          <ac:spMkLst>
            <pc:docMk/>
            <pc:sldMk cId="2249031310" sldId="351"/>
            <ac:spMk id="8" creationId="{DB93469B-959A-CF78-729D-5ADB6BFFABFD}"/>
          </ac:spMkLst>
        </pc:spChg>
      </pc:sldChg>
      <pc:sldChg chg="modSp mod modTransition">
        <pc:chgData name="Sai Gowthami" userId="fc985a63e7052174" providerId="LiveId" clId="{134A2EFA-843A-45DA-B0FA-058EB270E89D}" dt="2023-08-16T16:24:48.739" v="293" actId="1076"/>
        <pc:sldMkLst>
          <pc:docMk/>
          <pc:sldMk cId="2851506312" sldId="355"/>
        </pc:sldMkLst>
        <pc:spChg chg="mod">
          <ac:chgData name="Sai Gowthami" userId="fc985a63e7052174" providerId="LiveId" clId="{134A2EFA-843A-45DA-B0FA-058EB270E89D}" dt="2023-08-16T16:14:11.929" v="213" actId="1076"/>
          <ac:spMkLst>
            <pc:docMk/>
            <pc:sldMk cId="2851506312" sldId="355"/>
            <ac:spMk id="3" creationId="{29A99EAF-DE66-3FB5-31AE-1601AB6EFE2B}"/>
          </ac:spMkLst>
        </pc:spChg>
        <pc:spChg chg="mod">
          <ac:chgData name="Sai Gowthami" userId="fc985a63e7052174" providerId="LiveId" clId="{134A2EFA-843A-45DA-B0FA-058EB270E89D}" dt="2023-08-16T16:24:48.739" v="293" actId="1076"/>
          <ac:spMkLst>
            <pc:docMk/>
            <pc:sldMk cId="2851506312" sldId="355"/>
            <ac:spMk id="7" creationId="{DF4027AC-97C5-A4EB-803F-CDF02490A166}"/>
          </ac:spMkLst>
        </pc:spChg>
      </pc:sldChg>
      <pc:sldChg chg="modSp mod modTransition">
        <pc:chgData name="Sai Gowthami" userId="fc985a63e7052174" providerId="LiveId" clId="{134A2EFA-843A-45DA-B0FA-058EB270E89D}" dt="2023-08-16T16:22:13.879" v="268"/>
        <pc:sldMkLst>
          <pc:docMk/>
          <pc:sldMk cId="3412129501" sldId="358"/>
        </pc:sldMkLst>
        <pc:spChg chg="mod">
          <ac:chgData name="Sai Gowthami" userId="fc985a63e7052174" providerId="LiveId" clId="{134A2EFA-843A-45DA-B0FA-058EB270E89D}" dt="2023-08-16T16:15:43.364" v="222" actId="14100"/>
          <ac:spMkLst>
            <pc:docMk/>
            <pc:sldMk cId="3412129501" sldId="358"/>
            <ac:spMk id="3" creationId="{EB49D53F-EEED-F65E-75A9-23E77A8C1C59}"/>
          </ac:spMkLst>
        </pc:spChg>
        <pc:spChg chg="mod">
          <ac:chgData name="Sai Gowthami" userId="fc985a63e7052174" providerId="LiveId" clId="{134A2EFA-843A-45DA-B0FA-058EB270E89D}" dt="2023-08-16T16:15:51.929" v="223" actId="1076"/>
          <ac:spMkLst>
            <pc:docMk/>
            <pc:sldMk cId="3412129501" sldId="358"/>
            <ac:spMk id="7" creationId="{DF4027AC-97C5-A4EB-803F-CDF02490A166}"/>
          </ac:spMkLst>
        </pc:spChg>
      </pc:sldChg>
      <pc:sldChg chg="modSp mod modTransition">
        <pc:chgData name="Sai Gowthami" userId="fc985a63e7052174" providerId="LiveId" clId="{134A2EFA-843A-45DA-B0FA-058EB270E89D}" dt="2023-08-16T16:22:17.852" v="271"/>
        <pc:sldMkLst>
          <pc:docMk/>
          <pc:sldMk cId="3356058094" sldId="359"/>
        </pc:sldMkLst>
        <pc:spChg chg="mod">
          <ac:chgData name="Sai Gowthami" userId="fc985a63e7052174" providerId="LiveId" clId="{134A2EFA-843A-45DA-B0FA-058EB270E89D}" dt="2023-08-16T16:16:37.579" v="227" actId="14100"/>
          <ac:spMkLst>
            <pc:docMk/>
            <pc:sldMk cId="3356058094" sldId="359"/>
            <ac:spMk id="3" creationId="{664E4B1B-CF80-2EF8-1B61-11C6F6DF3106}"/>
          </ac:spMkLst>
        </pc:spChg>
        <pc:spChg chg="mod">
          <ac:chgData name="Sai Gowthami" userId="fc985a63e7052174" providerId="LiveId" clId="{134A2EFA-843A-45DA-B0FA-058EB270E89D}" dt="2023-08-16T16:16:45.583" v="228" actId="1076"/>
          <ac:spMkLst>
            <pc:docMk/>
            <pc:sldMk cId="3356058094" sldId="359"/>
            <ac:spMk id="7" creationId="{DF4027AC-97C5-A4EB-803F-CDF02490A166}"/>
          </ac:spMkLst>
        </pc:spChg>
      </pc:sldChg>
      <pc:sldChg chg="modSp mod modTransition">
        <pc:chgData name="Sai Gowthami" userId="fc985a63e7052174" providerId="LiveId" clId="{134A2EFA-843A-45DA-B0FA-058EB270E89D}" dt="2023-08-16T16:23:05.174" v="290"/>
        <pc:sldMkLst>
          <pc:docMk/>
          <pc:sldMk cId="3893875535" sldId="360"/>
        </pc:sldMkLst>
        <pc:spChg chg="mod">
          <ac:chgData name="Sai Gowthami" userId="fc985a63e7052174" providerId="LiveId" clId="{134A2EFA-843A-45DA-B0FA-058EB270E89D}" dt="2023-08-16T16:17:26.179" v="232" actId="14100"/>
          <ac:spMkLst>
            <pc:docMk/>
            <pc:sldMk cId="3893875535" sldId="360"/>
            <ac:spMk id="3" creationId="{13C235D8-8DEF-747E-DDB7-55063D659383}"/>
          </ac:spMkLst>
        </pc:spChg>
        <pc:spChg chg="mod">
          <ac:chgData name="Sai Gowthami" userId="fc985a63e7052174" providerId="LiveId" clId="{134A2EFA-843A-45DA-B0FA-058EB270E89D}" dt="2023-08-16T16:17:33.091" v="233" actId="1076"/>
          <ac:spMkLst>
            <pc:docMk/>
            <pc:sldMk cId="3893875535" sldId="360"/>
            <ac:spMk id="7" creationId="{DF4027AC-97C5-A4EB-803F-CDF02490A166}"/>
          </ac:spMkLst>
        </pc:spChg>
      </pc:sldChg>
      <pc:sldChg chg="addSp delSp modSp">
        <pc:chgData name="Sai Gowthami" userId="fc985a63e7052174" providerId="LiveId" clId="{134A2EFA-843A-45DA-B0FA-058EB270E89D}" dt="2023-08-16T15:01:07.180" v="150" actId="11529"/>
        <pc:sldMkLst>
          <pc:docMk/>
          <pc:sldMk cId="585042864" sldId="362"/>
        </pc:sldMkLst>
        <pc:graphicFrameChg chg="add del mod">
          <ac:chgData name="Sai Gowthami" userId="fc985a63e7052174" providerId="LiveId" clId="{134A2EFA-843A-45DA-B0FA-058EB270E89D}" dt="2023-08-16T15:00:25.678" v="148" actId="11529"/>
          <ac:graphicFrameMkLst>
            <pc:docMk/>
            <pc:sldMk cId="585042864" sldId="362"/>
            <ac:graphicFrameMk id="4" creationId="{64D4B42A-3EB8-FEE2-0927-6121FE57FE75}"/>
          </ac:graphicFrameMkLst>
        </pc:graphicFrameChg>
        <pc:graphicFrameChg chg="add del mod">
          <ac:chgData name="Sai Gowthami" userId="fc985a63e7052174" providerId="LiveId" clId="{134A2EFA-843A-45DA-B0FA-058EB270E89D}" dt="2023-08-16T15:01:07.180" v="150" actId="11529"/>
          <ac:graphicFrameMkLst>
            <pc:docMk/>
            <pc:sldMk cId="585042864" sldId="362"/>
            <ac:graphicFrameMk id="5" creationId="{92E3364D-4B56-793A-A2E6-5809110A2FC2}"/>
          </ac:graphicFrameMkLst>
        </pc:graphicFrameChg>
      </pc:sldChg>
      <pc:sldChg chg="addSp modSp mod">
        <pc:chgData name="Sai Gowthami" userId="fc985a63e7052174" providerId="LiveId" clId="{134A2EFA-843A-45DA-B0FA-058EB270E89D}" dt="2023-08-16T16:11:59.163" v="203" actId="20577"/>
        <pc:sldMkLst>
          <pc:docMk/>
          <pc:sldMk cId="3275608362" sldId="365"/>
        </pc:sldMkLst>
        <pc:spChg chg="add mod">
          <ac:chgData name="Sai Gowthami" userId="fc985a63e7052174" providerId="LiveId" clId="{134A2EFA-843A-45DA-B0FA-058EB270E89D}" dt="2023-08-16T16:11:59.163" v="203" actId="20577"/>
          <ac:spMkLst>
            <pc:docMk/>
            <pc:sldMk cId="3275608362" sldId="365"/>
            <ac:spMk id="2" creationId="{ADA29436-D4C1-790E-D100-9E9710C02F29}"/>
          </ac:spMkLst>
        </pc:spChg>
        <pc:picChg chg="mod">
          <ac:chgData name="Sai Gowthami" userId="fc985a63e7052174" providerId="LiveId" clId="{134A2EFA-843A-45DA-B0FA-058EB270E89D}" dt="2023-08-16T16:11:40.964" v="191" actId="1076"/>
          <ac:picMkLst>
            <pc:docMk/>
            <pc:sldMk cId="3275608362" sldId="365"/>
            <ac:picMk id="4098" creationId="{3C9C0FFD-45ED-7A94-B911-C5F7055D3349}"/>
          </ac:picMkLst>
        </pc:picChg>
      </pc:sldChg>
      <pc:sldChg chg="addSp delSp modSp new mod ord">
        <pc:chgData name="Sai Gowthami" userId="fc985a63e7052174" providerId="LiveId" clId="{134A2EFA-843A-45DA-B0FA-058EB270E89D}" dt="2023-08-16T15:03:43.497" v="177" actId="767"/>
        <pc:sldMkLst>
          <pc:docMk/>
          <pc:sldMk cId="2543017211" sldId="368"/>
        </pc:sldMkLst>
        <pc:spChg chg="del mod">
          <ac:chgData name="Sai Gowthami" userId="fc985a63e7052174" providerId="LiveId" clId="{134A2EFA-843A-45DA-B0FA-058EB270E89D}" dt="2023-08-16T14:29:46.043" v="100" actId="478"/>
          <ac:spMkLst>
            <pc:docMk/>
            <pc:sldMk cId="2543017211" sldId="368"/>
            <ac:spMk id="2" creationId="{E1358A10-D513-F9D0-CAA8-766804C86F60}"/>
          </ac:spMkLst>
        </pc:spChg>
        <pc:spChg chg="del">
          <ac:chgData name="Sai Gowthami" userId="fc985a63e7052174" providerId="LiveId" clId="{134A2EFA-843A-45DA-B0FA-058EB270E89D}" dt="2023-08-16T14:29:43.583" v="98" actId="478"/>
          <ac:spMkLst>
            <pc:docMk/>
            <pc:sldMk cId="2543017211" sldId="368"/>
            <ac:spMk id="3" creationId="{3AC04CEF-B5CF-78C4-55CC-361F6F2F2979}"/>
          </ac:spMkLst>
        </pc:spChg>
        <pc:spChg chg="del">
          <ac:chgData name="Sai Gowthami" userId="fc985a63e7052174" providerId="LiveId" clId="{134A2EFA-843A-45DA-B0FA-058EB270E89D}" dt="2023-08-16T14:29:52.478" v="101" actId="478"/>
          <ac:spMkLst>
            <pc:docMk/>
            <pc:sldMk cId="2543017211" sldId="368"/>
            <ac:spMk id="4" creationId="{556EEE89-CB53-1BB3-E20A-E8C31C0956C2}"/>
          </ac:spMkLst>
        </pc:spChg>
        <pc:spChg chg="add del">
          <ac:chgData name="Sai Gowthami" userId="fc985a63e7052174" providerId="LiveId" clId="{134A2EFA-843A-45DA-B0FA-058EB270E89D}" dt="2023-08-16T14:31:42.610" v="104" actId="478"/>
          <ac:spMkLst>
            <pc:docMk/>
            <pc:sldMk cId="2543017211" sldId="368"/>
            <ac:spMk id="5" creationId="{16CD81C0-EE8C-DEA5-E166-7B3DEA4612AB}"/>
          </ac:spMkLst>
        </pc:spChg>
        <pc:spChg chg="add del mod">
          <ac:chgData name="Sai Gowthami" userId="fc985a63e7052174" providerId="LiveId" clId="{134A2EFA-843A-45DA-B0FA-058EB270E89D}" dt="2023-08-16T15:03:43.497" v="177" actId="767"/>
          <ac:spMkLst>
            <pc:docMk/>
            <pc:sldMk cId="2543017211" sldId="368"/>
            <ac:spMk id="6" creationId="{90204F5F-B9C9-ECEB-36AA-E1DA1BAF626A}"/>
          </ac:spMkLst>
        </pc:spChg>
        <pc:spChg chg="add del mod">
          <ac:chgData name="Sai Gowthami" userId="fc985a63e7052174" providerId="LiveId" clId="{134A2EFA-843A-45DA-B0FA-058EB270E89D}" dt="2023-08-16T14:52:55.836" v="134" actId="767"/>
          <ac:spMkLst>
            <pc:docMk/>
            <pc:sldMk cId="2543017211" sldId="368"/>
            <ac:spMk id="7" creationId="{BD26D448-4069-109E-0FCC-DDD6969B0D14}"/>
          </ac:spMkLst>
        </pc:spChg>
        <pc:spChg chg="add del mod">
          <ac:chgData name="Sai Gowthami" userId="fc985a63e7052174" providerId="LiveId" clId="{134A2EFA-843A-45DA-B0FA-058EB270E89D}" dt="2023-08-16T14:50:31.406" v="126" actId="767"/>
          <ac:spMkLst>
            <pc:docMk/>
            <pc:sldMk cId="2543017211" sldId="368"/>
            <ac:spMk id="8" creationId="{ABE2A228-25B0-8395-ADA5-677FB14228CE}"/>
          </ac:spMkLst>
        </pc:spChg>
        <pc:spChg chg="add del">
          <ac:chgData name="Sai Gowthami" userId="fc985a63e7052174" providerId="LiveId" clId="{134A2EFA-843A-45DA-B0FA-058EB270E89D}" dt="2023-08-16T15:03:39.475" v="173"/>
          <ac:spMkLst>
            <pc:docMk/>
            <pc:sldMk cId="2543017211" sldId="368"/>
            <ac:spMk id="19" creationId="{2D14B761-11D2-18A8-CC4F-3052EA654041}"/>
          </ac:spMkLst>
        </pc:spChg>
        <pc:spChg chg="add del mod">
          <ac:chgData name="Sai Gowthami" userId="fc985a63e7052174" providerId="LiveId" clId="{134A2EFA-843A-45DA-B0FA-058EB270E89D}" dt="2023-08-16T15:03:36.854" v="170"/>
          <ac:spMkLst>
            <pc:docMk/>
            <pc:sldMk cId="2543017211" sldId="368"/>
            <ac:spMk id="21" creationId="{42BF1EA2-D009-46BA-F9FA-85F45E6BBEA5}"/>
          </ac:spMkLst>
        </pc:spChg>
        <pc:graphicFrameChg chg="add del mod">
          <ac:chgData name="Sai Gowthami" userId="fc985a63e7052174" providerId="LiveId" clId="{134A2EFA-843A-45DA-B0FA-058EB270E89D}" dt="2023-08-16T14:52:52.729" v="131" actId="11529"/>
          <ac:graphicFrameMkLst>
            <pc:docMk/>
            <pc:sldMk cId="2543017211" sldId="368"/>
            <ac:graphicFrameMk id="9" creationId="{3938E699-7CFA-EF2E-41E9-F4929B2CF1EA}"/>
          </ac:graphicFrameMkLst>
        </pc:graphicFrameChg>
        <pc:graphicFrameChg chg="add del mod">
          <ac:chgData name="Sai Gowthami" userId="fc985a63e7052174" providerId="LiveId" clId="{134A2EFA-843A-45DA-B0FA-058EB270E89D}" dt="2023-08-16T14:54:01.235" v="136" actId="11529"/>
          <ac:graphicFrameMkLst>
            <pc:docMk/>
            <pc:sldMk cId="2543017211" sldId="368"/>
            <ac:graphicFrameMk id="10" creationId="{A8D94DF7-009F-8ECA-8001-1ED7FB49CCB3}"/>
          </ac:graphicFrameMkLst>
        </pc:graphicFrameChg>
        <pc:graphicFrameChg chg="add del mod">
          <ac:chgData name="Sai Gowthami" userId="fc985a63e7052174" providerId="LiveId" clId="{134A2EFA-843A-45DA-B0FA-058EB270E89D}" dt="2023-08-16T14:54:50.767" v="138" actId="11529"/>
          <ac:graphicFrameMkLst>
            <pc:docMk/>
            <pc:sldMk cId="2543017211" sldId="368"/>
            <ac:graphicFrameMk id="11" creationId="{968A72BA-BEDA-88B3-7461-F98A8B468AF1}"/>
          </ac:graphicFrameMkLst>
        </pc:graphicFrameChg>
        <pc:graphicFrameChg chg="add del mod">
          <ac:chgData name="Sai Gowthami" userId="fc985a63e7052174" providerId="LiveId" clId="{134A2EFA-843A-45DA-B0FA-058EB270E89D}" dt="2023-08-16T14:56:46.584" v="140" actId="11529"/>
          <ac:graphicFrameMkLst>
            <pc:docMk/>
            <pc:sldMk cId="2543017211" sldId="368"/>
            <ac:graphicFrameMk id="12" creationId="{96FA50C1-8A42-ABFC-3857-BFAD93002FAC}"/>
          </ac:graphicFrameMkLst>
        </pc:graphicFrameChg>
        <pc:graphicFrameChg chg="add del mod">
          <ac:chgData name="Sai Gowthami" userId="fc985a63e7052174" providerId="LiveId" clId="{134A2EFA-843A-45DA-B0FA-058EB270E89D}" dt="2023-08-16T14:57:57.807" v="142" actId="11529"/>
          <ac:graphicFrameMkLst>
            <pc:docMk/>
            <pc:sldMk cId="2543017211" sldId="368"/>
            <ac:graphicFrameMk id="13" creationId="{6F4B9F7A-4275-697D-13F5-3414A0B48685}"/>
          </ac:graphicFrameMkLst>
        </pc:graphicFrameChg>
        <pc:graphicFrameChg chg="add del mod">
          <ac:chgData name="Sai Gowthami" userId="fc985a63e7052174" providerId="LiveId" clId="{134A2EFA-843A-45DA-B0FA-058EB270E89D}" dt="2023-08-16T14:59:01.833" v="144" actId="11529"/>
          <ac:graphicFrameMkLst>
            <pc:docMk/>
            <pc:sldMk cId="2543017211" sldId="368"/>
            <ac:graphicFrameMk id="14" creationId="{F20E87AF-8B59-7649-DEDF-40590A2BA75F}"/>
          </ac:graphicFrameMkLst>
        </pc:graphicFrameChg>
        <pc:graphicFrameChg chg="add del mod">
          <ac:chgData name="Sai Gowthami" userId="fc985a63e7052174" providerId="LiveId" clId="{134A2EFA-843A-45DA-B0FA-058EB270E89D}" dt="2023-08-16T14:59:50.432" v="146" actId="11529"/>
          <ac:graphicFrameMkLst>
            <pc:docMk/>
            <pc:sldMk cId="2543017211" sldId="368"/>
            <ac:graphicFrameMk id="15" creationId="{A3DE29AA-4E34-D15C-379B-10AAB17C2F48}"/>
          </ac:graphicFrameMkLst>
        </pc:graphicFrameChg>
        <pc:graphicFrameChg chg="add del mod">
          <ac:chgData name="Sai Gowthami" userId="fc985a63e7052174" providerId="LiveId" clId="{134A2EFA-843A-45DA-B0FA-058EB270E89D}" dt="2023-08-16T15:01:57.255" v="152" actId="11529"/>
          <ac:graphicFrameMkLst>
            <pc:docMk/>
            <pc:sldMk cId="2543017211" sldId="368"/>
            <ac:graphicFrameMk id="16" creationId="{25CC9072-883C-FE58-8C26-165C960CE8FC}"/>
          </ac:graphicFrameMkLst>
        </pc:graphicFrameChg>
        <pc:graphicFrameChg chg="add del mod">
          <ac:chgData name="Sai Gowthami" userId="fc985a63e7052174" providerId="LiveId" clId="{134A2EFA-843A-45DA-B0FA-058EB270E89D}" dt="2023-08-16T15:02:06.393" v="154" actId="11529"/>
          <ac:graphicFrameMkLst>
            <pc:docMk/>
            <pc:sldMk cId="2543017211" sldId="368"/>
            <ac:graphicFrameMk id="17" creationId="{57931A98-E619-B604-6404-B8AF521B149E}"/>
          </ac:graphicFrameMkLst>
        </pc:graphicFrameChg>
        <pc:graphicFrameChg chg="add del mod">
          <ac:chgData name="Sai Gowthami" userId="fc985a63e7052174" providerId="LiveId" clId="{134A2EFA-843A-45DA-B0FA-058EB270E89D}" dt="2023-08-16T15:03:40.089" v="174" actId="11529"/>
          <ac:graphicFrameMkLst>
            <pc:docMk/>
            <pc:sldMk cId="2543017211" sldId="368"/>
            <ac:graphicFrameMk id="18" creationId="{E4929738-7355-1AA6-FD3D-9A351A25A69D}"/>
          </ac:graphicFrameMkLst>
        </pc:graphicFrameChg>
        <pc:graphicFrameChg chg="add del mod">
          <ac:chgData name="Sai Gowthami" userId="fc985a63e7052174" providerId="LiveId" clId="{134A2EFA-843A-45DA-B0FA-058EB270E89D}" dt="2023-08-16T15:03:37.794" v="171" actId="11529"/>
          <ac:graphicFrameMkLst>
            <pc:docMk/>
            <pc:sldMk cId="2543017211" sldId="368"/>
            <ac:graphicFrameMk id="20" creationId="{230128F5-BEAF-68E5-3D57-C4B6D2E128D9}"/>
          </ac:graphicFrameMkLst>
        </pc:graphicFrameChg>
      </pc:sldChg>
      <pc:sldChg chg="addSp delSp modSp add mod modTransition">
        <pc:chgData name="Sai Gowthami" userId="fc985a63e7052174" providerId="LiveId" clId="{134A2EFA-843A-45DA-B0FA-058EB270E89D}" dt="2023-08-16T16:22:50.194" v="287"/>
        <pc:sldMkLst>
          <pc:docMk/>
          <pc:sldMk cId="737111084" sldId="369"/>
        </pc:sldMkLst>
        <pc:spChg chg="del">
          <ac:chgData name="Sai Gowthami" userId="fc985a63e7052174" providerId="LiveId" clId="{134A2EFA-843A-45DA-B0FA-058EB270E89D}" dt="2023-08-16T16:18:32.849" v="242" actId="478"/>
          <ac:spMkLst>
            <pc:docMk/>
            <pc:sldMk cId="737111084" sldId="369"/>
            <ac:spMk id="3" creationId="{13C235D8-8DEF-747E-DDB7-55063D659383}"/>
          </ac:spMkLst>
        </pc:spChg>
        <pc:spChg chg="add mod ord">
          <ac:chgData name="Sai Gowthami" userId="fc985a63e7052174" providerId="LiveId" clId="{134A2EFA-843A-45DA-B0FA-058EB270E89D}" dt="2023-08-16T16:20:22.859" v="250" actId="207"/>
          <ac:spMkLst>
            <pc:docMk/>
            <pc:sldMk cId="737111084" sldId="369"/>
            <ac:spMk id="4" creationId="{0687D0D2-C514-ACC1-2E67-38C678BCA3A9}"/>
          </ac:spMkLst>
        </pc:spChg>
        <pc:spChg chg="mod">
          <ac:chgData name="Sai Gowthami" userId="fc985a63e7052174" providerId="LiveId" clId="{134A2EFA-843A-45DA-B0FA-058EB270E89D}" dt="2023-08-16T16:18:46.899" v="243" actId="1076"/>
          <ac:spMkLst>
            <pc:docMk/>
            <pc:sldMk cId="737111084" sldId="369"/>
            <ac:spMk id="7" creationId="{DF4027AC-97C5-A4EB-803F-CDF02490A166}"/>
          </ac:spMkLst>
        </pc:spChg>
      </pc:sldChg>
      <pc:sldChg chg="add del">
        <pc:chgData name="Sai Gowthami" userId="fc985a63e7052174" providerId="LiveId" clId="{134A2EFA-843A-45DA-B0FA-058EB270E89D}" dt="2023-08-16T16:21:45.554" v="258" actId="47"/>
        <pc:sldMkLst>
          <pc:docMk/>
          <pc:sldMk cId="398911536" sldId="370"/>
        </pc:sldMkLst>
      </pc:sldChg>
      <pc:sldChg chg="add del">
        <pc:chgData name="Sai Gowthami" userId="fc985a63e7052174" providerId="LiveId" clId="{134A2EFA-843A-45DA-B0FA-058EB270E89D}" dt="2023-08-16T16:21:47.679" v="259" actId="47"/>
        <pc:sldMkLst>
          <pc:docMk/>
          <pc:sldMk cId="884469082" sldId="371"/>
        </pc:sldMkLst>
      </pc:sldChg>
      <pc:sldChg chg="addSp delSp modSp add mod modTransition">
        <pc:chgData name="Sai Gowthami" userId="fc985a63e7052174" providerId="LiveId" clId="{134A2EFA-843A-45DA-B0FA-058EB270E89D}" dt="2023-08-16T16:26:32.819" v="307"/>
        <pc:sldMkLst>
          <pc:docMk/>
          <pc:sldMk cId="592290713" sldId="372"/>
        </pc:sldMkLst>
        <pc:spChg chg="add del">
          <ac:chgData name="Sai Gowthami" userId="fc985a63e7052174" providerId="LiveId" clId="{134A2EFA-843A-45DA-B0FA-058EB270E89D}" dt="2023-08-16T16:20:45.894" v="252" actId="11529"/>
          <ac:spMkLst>
            <pc:docMk/>
            <pc:sldMk cId="592290713" sldId="372"/>
            <ac:spMk id="3" creationId="{7EA06BEE-A375-74D3-C809-06C4AA4EFCAA}"/>
          </ac:spMkLst>
        </pc:spChg>
        <pc:spChg chg="add mod ord">
          <ac:chgData name="Sai Gowthami" userId="fc985a63e7052174" providerId="LiveId" clId="{134A2EFA-843A-45DA-B0FA-058EB270E89D}" dt="2023-08-16T16:21:33.029" v="256" actId="171"/>
          <ac:spMkLst>
            <pc:docMk/>
            <pc:sldMk cId="592290713" sldId="372"/>
            <ac:spMk id="4" creationId="{77085506-977A-0012-504F-34EA545F8E93}"/>
          </ac:spMkLst>
        </pc:spChg>
      </pc:sldChg>
      <pc:sldChg chg="add del">
        <pc:chgData name="Sai Gowthami" userId="fc985a63e7052174" providerId="LiveId" clId="{134A2EFA-843A-45DA-B0FA-058EB270E89D}" dt="2023-08-16T16:21:41.769" v="257" actId="47"/>
        <pc:sldMkLst>
          <pc:docMk/>
          <pc:sldMk cId="2154696148" sldId="373"/>
        </pc:sldMkLst>
      </pc:sldChg>
      <pc:sldChg chg="add modTransition">
        <pc:chgData name="Sai Gowthami" userId="fc985a63e7052174" providerId="LiveId" clId="{134A2EFA-843A-45DA-B0FA-058EB270E89D}" dt="2023-08-16T16:26:20.324" v="305"/>
        <pc:sldMkLst>
          <pc:docMk/>
          <pc:sldMk cId="4148453434" sldId="3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8/18/2023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73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6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"/>
            <a:ext cx="8073957" cy="6858000"/>
          </a:xfrm>
        </p:spPr>
        <p:txBody>
          <a:bodyPr/>
          <a:lstStyle/>
          <a:p>
            <a:r>
              <a:rPr lang="en-US" sz="3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" panose="02020502050305020303" pitchFamily="18" charset="0"/>
              </a:rPr>
              <a:t>.</a:t>
            </a:r>
            <a:endParaRPr lang="en-US" sz="3600" dirty="0">
              <a:latin typeface="Goudy Old Style" panose="02020502050305020303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126460" y="3123056"/>
            <a:ext cx="8346332" cy="1323440"/>
          </a:xfrm>
        </p:spPr>
        <p:txBody>
          <a:bodyPr/>
          <a:lstStyle/>
          <a:p>
            <a:r>
              <a:rPr lang="en-US" sz="3400" spc="600" dirty="0">
                <a:solidFill>
                  <a:schemeClr val="tx2">
                    <a:lumMod val="75000"/>
                  </a:schemeClr>
                </a:solidFill>
                <a:latin typeface="Goudy Old Style" panose="02020502050305020303" pitchFamily="18" charset="0"/>
              </a:rPr>
              <a:t>THE CHATBOT WITH VOICE ASSISTANT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700389" y="1585129"/>
            <a:ext cx="6935823" cy="1648853"/>
          </a:xfrm>
        </p:spPr>
        <p:txBody>
          <a:bodyPr/>
          <a:lstStyle/>
          <a:p>
            <a:r>
              <a:rPr lang="en-US" sz="9600" b="1" spc="600" dirty="0">
                <a:solidFill>
                  <a:srgbClr val="FFFFFF"/>
                </a:solidFill>
                <a:latin typeface="Goudy Old Style" panose="02020502050305020303" pitchFamily="18" charset="0"/>
              </a:rPr>
              <a:t>SANA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2D9F0-D5FE-EA29-B1E1-045140F316B6}"/>
              </a:ext>
            </a:extLst>
          </p:cNvPr>
          <p:cNvSpPr txBox="1"/>
          <p:nvPr/>
        </p:nvSpPr>
        <p:spPr>
          <a:xfrm>
            <a:off x="9727" y="5336100"/>
            <a:ext cx="8073957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" panose="02020502050305020303" pitchFamily="18" charset="0"/>
              </a:rPr>
              <a:t>BY TEAM 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WIZARDS</a:t>
            </a:r>
          </a:p>
        </p:txBody>
      </p:sp>
      <p:pic>
        <p:nvPicPr>
          <p:cNvPr id="5" name="SANA VID">
            <a:hlinkClick r:id="" action="ppaction://media"/>
            <a:extLst>
              <a:ext uri="{FF2B5EF4-FFF2-40B4-BE49-F238E27FC236}">
                <a16:creationId xmlns:a16="http://schemas.microsoft.com/office/drawing/2014/main" id="{008328D2-8925-5599-D927-FE4A737127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83"/>
                </p14:media>
              </p:ext>
            </p:extLst>
          </p:nvPr>
        </p:nvPicPr>
        <p:blipFill rotWithShape="1">
          <a:blip r:embed="rId4"/>
          <a:srcRect l="28941" r="29108"/>
          <a:stretch/>
        </p:blipFill>
        <p:spPr>
          <a:xfrm>
            <a:off x="7913083" y="554324"/>
            <a:ext cx="4269189" cy="57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9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C1B5EE-21AC-0541-6A87-0F47B048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6" y="-107002"/>
            <a:ext cx="7607030" cy="2363817"/>
          </a:xfrm>
        </p:spPr>
        <p:txBody>
          <a:bodyPr/>
          <a:lstStyle/>
          <a:p>
            <a:pPr algn="l"/>
            <a:r>
              <a:rPr lang="en-IN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PROBLEM 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025E5-BAC1-AC32-E308-108D3F9FE912}"/>
              </a:ext>
            </a:extLst>
          </p:cNvPr>
          <p:cNvCxnSpPr/>
          <p:nvPr/>
        </p:nvCxnSpPr>
        <p:spPr>
          <a:xfrm>
            <a:off x="103975" y="1536970"/>
            <a:ext cx="9036996" cy="0"/>
          </a:xfrm>
          <a:prstGeom prst="line">
            <a:avLst/>
          </a:prstGeom>
          <a:ln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0327F9-9BDA-6035-3B43-1EAB5515CBB9}"/>
              </a:ext>
            </a:extLst>
          </p:cNvPr>
          <p:cNvSpPr txBox="1"/>
          <p:nvPr/>
        </p:nvSpPr>
        <p:spPr>
          <a:xfrm>
            <a:off x="612843" y="2101174"/>
            <a:ext cx="101848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oudy Old Style" panose="02020502050305020303" pitchFamily="18" charset="0"/>
              </a:rPr>
              <a:t>Develop an innovative and user-friendly chatbot with integrated voice assistant technology to enhance the accessibility to visually impaired individuals in their daily lives.</a:t>
            </a:r>
            <a:endParaRPr lang="en-IN" sz="36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061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7E6BDF-5042-6E69-18F7-57AD517A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63995" y="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WHO IS SANA?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0F8DEA-7A59-A94B-4DB5-A7B7678F2C41}"/>
              </a:ext>
            </a:extLst>
          </p:cNvPr>
          <p:cNvCxnSpPr>
            <a:cxnSpLocks/>
          </p:cNvCxnSpPr>
          <p:nvPr/>
        </p:nvCxnSpPr>
        <p:spPr>
          <a:xfrm>
            <a:off x="215735" y="1059450"/>
            <a:ext cx="5727865" cy="0"/>
          </a:xfrm>
          <a:prstGeom prst="line">
            <a:avLst/>
          </a:prstGeom>
          <a:ln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 descr="A child standing next to a robot">
            <a:extLst>
              <a:ext uri="{FF2B5EF4-FFF2-40B4-BE49-F238E27FC236}">
                <a16:creationId xmlns:a16="http://schemas.microsoft.com/office/drawing/2014/main" id="{007887E8-5FB3-3A86-2FE6-27D7390FC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18"/>
          <a:stretch/>
        </p:blipFill>
        <p:spPr>
          <a:xfrm>
            <a:off x="6464135" y="0"/>
            <a:ext cx="572786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7C7431-0398-2930-A6C6-3B7F5ACB9B8A}"/>
              </a:ext>
            </a:extLst>
          </p:cNvPr>
          <p:cNvSpPr txBox="1"/>
          <p:nvPr/>
        </p:nvSpPr>
        <p:spPr>
          <a:xfrm>
            <a:off x="582804" y="1537398"/>
            <a:ext cx="55131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Sana is an advanced chatbot and voice assistant specifically designed to aid individuals who are visually impaired.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With her unique capability to provide responses through voice interactions, Sana becomes a valuable companion for navigating daily tasks</a:t>
            </a:r>
            <a:endParaRPr lang="en-IN" sz="28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61185B-5ABC-FA47-BED2-1B559D438D5A}"/>
              </a:ext>
            </a:extLst>
          </p:cNvPr>
          <p:cNvSpPr/>
          <p:nvPr/>
        </p:nvSpPr>
        <p:spPr>
          <a:xfrm>
            <a:off x="10018207" y="1059450"/>
            <a:ext cx="1024931" cy="6387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50D73-9563-A70E-99B1-9BB66769BF7D}"/>
              </a:ext>
            </a:extLst>
          </p:cNvPr>
          <p:cNvSpPr txBox="1"/>
          <p:nvPr/>
        </p:nvSpPr>
        <p:spPr>
          <a:xfrm>
            <a:off x="10023139" y="1117769"/>
            <a:ext cx="1182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WHO ARE YOU?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8912309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2ACA-608B-20F6-CB8C-F541BFD9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6" y="1274323"/>
            <a:ext cx="3878684" cy="1841853"/>
          </a:xfrm>
        </p:spPr>
        <p:txBody>
          <a:bodyPr/>
          <a:lstStyle/>
          <a:p>
            <a:r>
              <a:rPr lang="en-IN" sz="6000" b="1" spc="300" dirty="0">
                <a:latin typeface="Goudy Old Style" panose="02020502050305020303" pitchFamily="18" charset="0"/>
              </a:rPr>
              <a:t>TOOLS USED</a:t>
            </a:r>
          </a:p>
        </p:txBody>
      </p:sp>
      <p:pic>
        <p:nvPicPr>
          <p:cNvPr id="7" name="Picture 6" descr="A logo with a green background&#10;&#10;Description automatically generated">
            <a:extLst>
              <a:ext uri="{FF2B5EF4-FFF2-40B4-BE49-F238E27FC236}">
                <a16:creationId xmlns:a16="http://schemas.microsoft.com/office/drawing/2014/main" id="{62D93F0C-2C32-3ADD-D4D5-15384C62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45" y="2396931"/>
            <a:ext cx="2548647" cy="1681107"/>
          </a:xfrm>
          <a:prstGeom prst="rect">
            <a:avLst/>
          </a:prstGeom>
        </p:spPr>
      </p:pic>
      <p:pic>
        <p:nvPicPr>
          <p:cNvPr id="9" name="Picture 8" descr="A logo with orange circles&#10;&#10;Description automatically generated with medium confidence">
            <a:extLst>
              <a:ext uri="{FF2B5EF4-FFF2-40B4-BE49-F238E27FC236}">
                <a16:creationId xmlns:a16="http://schemas.microsoft.com/office/drawing/2014/main" id="{B2B066BD-38DE-D495-9914-0A6213549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26" y="168974"/>
            <a:ext cx="3362602" cy="2070803"/>
          </a:xfrm>
          <a:prstGeom prst="rect">
            <a:avLst/>
          </a:prstGeom>
        </p:spPr>
      </p:pic>
      <p:pic>
        <p:nvPicPr>
          <p:cNvPr id="11" name="Picture 10" descr="A logo of a cube&#10;&#10;Description automatically generated">
            <a:extLst>
              <a:ext uri="{FF2B5EF4-FFF2-40B4-BE49-F238E27FC236}">
                <a16:creationId xmlns:a16="http://schemas.microsoft.com/office/drawing/2014/main" id="{DFC7D294-16B7-6A76-432B-8AF50EA1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989" y="2396931"/>
            <a:ext cx="1815226" cy="1681107"/>
          </a:xfrm>
          <a:prstGeom prst="rect">
            <a:avLst/>
          </a:prstGeom>
        </p:spPr>
      </p:pic>
      <p:pic>
        <p:nvPicPr>
          <p:cNvPr id="13" name="Picture 12" descr="A yellow emoji with hands on it&#10;&#10;Description automatically generated">
            <a:extLst>
              <a:ext uri="{FF2B5EF4-FFF2-40B4-BE49-F238E27FC236}">
                <a16:creationId xmlns:a16="http://schemas.microsoft.com/office/drawing/2014/main" id="{5B682247-25C4-8BAA-05E4-A463B404C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989" y="4539890"/>
            <a:ext cx="1950281" cy="1562520"/>
          </a:xfrm>
          <a:prstGeom prst="rect">
            <a:avLst/>
          </a:prstGeom>
        </p:spPr>
      </p:pic>
      <p:pic>
        <p:nvPicPr>
          <p:cNvPr id="15" name="Picture 14" descr="A bird and chain logo&#10;&#10;Description automatically generated">
            <a:extLst>
              <a:ext uri="{FF2B5EF4-FFF2-40B4-BE49-F238E27FC236}">
                <a16:creationId xmlns:a16="http://schemas.microsoft.com/office/drawing/2014/main" id="{F6290A46-E5C0-C7D6-E72E-C556ACBC0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928" y="203900"/>
            <a:ext cx="1991349" cy="1991349"/>
          </a:xfrm>
          <a:prstGeom prst="rect">
            <a:avLst/>
          </a:prstGeom>
        </p:spPr>
      </p:pic>
      <p:pic>
        <p:nvPicPr>
          <p:cNvPr id="17" name="Picture 16" descr="A green and white play button&#10;&#10;Description automatically generated">
            <a:extLst>
              <a:ext uri="{FF2B5EF4-FFF2-40B4-BE49-F238E27FC236}">
                <a16:creationId xmlns:a16="http://schemas.microsoft.com/office/drawing/2014/main" id="{E6BB64B6-273D-5120-3283-EB466E9AF2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061" y="4406870"/>
            <a:ext cx="2181814" cy="1828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9F1D7-EC19-EEBD-9415-2203183A1D79}"/>
              </a:ext>
            </a:extLst>
          </p:cNvPr>
          <p:cNvSpPr txBox="1"/>
          <p:nvPr/>
        </p:nvSpPr>
        <p:spPr>
          <a:xfrm>
            <a:off x="476656" y="3429000"/>
            <a:ext cx="4349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GOOGLE COLAB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LANGCHAIN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CHATGPT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GRADIO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PLAYHT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HUGGING FACE</a:t>
            </a:r>
          </a:p>
        </p:txBody>
      </p:sp>
    </p:spTree>
    <p:extLst>
      <p:ext uri="{BB962C8B-B14F-4D97-AF65-F5344CB8AC3E}">
        <p14:creationId xmlns:p14="http://schemas.microsoft.com/office/powerpoint/2010/main" val="74974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05A0F4-84CD-56ED-2B96-40DBD4B2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-10159"/>
            <a:ext cx="10434734" cy="1138136"/>
          </a:xfrm>
        </p:spPr>
        <p:txBody>
          <a:bodyPr/>
          <a:lstStyle/>
          <a:p>
            <a:r>
              <a:rPr lang="en-I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</a:rPr>
              <a:t>LANGCHAIN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BF201-1581-07F8-3BFF-30DB494D772A}"/>
              </a:ext>
            </a:extLst>
          </p:cNvPr>
          <p:cNvCxnSpPr>
            <a:cxnSpLocks/>
          </p:cNvCxnSpPr>
          <p:nvPr/>
        </p:nvCxnSpPr>
        <p:spPr>
          <a:xfrm>
            <a:off x="1964987" y="982495"/>
            <a:ext cx="8249056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098" name="Picture 2" descr="How to Create Your Own Applications With LangChain (No Coding Knowledge  Required) | by DemoGPT | Jul, 2023 | AI Mind">
            <a:extLst>
              <a:ext uri="{FF2B5EF4-FFF2-40B4-BE49-F238E27FC236}">
                <a16:creationId xmlns:a16="http://schemas.microsoft.com/office/drawing/2014/main" id="{3C9C0FFD-45ED-7A94-B911-C5F7055D3349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t="51259" r="5697" b="19276"/>
          <a:stretch/>
        </p:blipFill>
        <p:spPr bwMode="auto">
          <a:xfrm>
            <a:off x="7701280" y="1315182"/>
            <a:ext cx="4356478" cy="93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A29436-D4C1-790E-D100-9E9710C02F29}"/>
              </a:ext>
            </a:extLst>
          </p:cNvPr>
          <p:cNvSpPr txBox="1"/>
          <p:nvPr/>
        </p:nvSpPr>
        <p:spPr>
          <a:xfrm>
            <a:off x="849351" y="1498062"/>
            <a:ext cx="685192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0" spc="0" dirty="0" err="1">
                <a:solidFill>
                  <a:schemeClr val="bg1"/>
                </a:solidFill>
                <a:effectLst/>
                <a:latin typeface="Goudy Old Style" panose="020205020503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800" i="0" spc="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is an intuitive open-source framework created to simplify the development of applications using large language models.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LLM is a probability distribution over words.</a:t>
            </a:r>
            <a:endParaRPr lang="en-US" sz="2800" dirty="0">
              <a:solidFill>
                <a:schemeClr val="bg1"/>
              </a:solidFill>
              <a:effectLst/>
              <a:latin typeface="Goudy Old Style" panose="020205020503050203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0" spc="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It allows to create apps that can </a:t>
            </a: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take actions such as sending emails.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2800" i="0" spc="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 allows your LLM to reference entire databases when coming up with its answers.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effectLst/>
                <a:latin typeface="Goudy Old Style" panose="020205020503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LangChain</a:t>
            </a:r>
            <a:r>
              <a:rPr lang="en-US" sz="280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is a bid source data.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EC497-FB37-A5CC-0CD5-F60C4AA7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74" y="2534418"/>
            <a:ext cx="414909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83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66805-1D54-4AC8-D9E7-E07A54B5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057275"/>
            <a:ext cx="8096250" cy="4743450"/>
          </a:xfrm>
          <a:prstGeom prst="rect">
            <a:avLst/>
          </a:prstGeom>
        </p:spPr>
      </p:pic>
      <p:pic>
        <p:nvPicPr>
          <p:cNvPr id="2050" name="Picture 2" descr="------LangChain">
            <a:extLst>
              <a:ext uri="{FF2B5EF4-FFF2-40B4-BE49-F238E27FC236}">
                <a16:creationId xmlns:a16="http://schemas.microsoft.com/office/drawing/2014/main" id="{73D29B83-A6CC-FFBB-DD2A-19DF1CE63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1729740"/>
            <a:ext cx="6466840" cy="32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6969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05A0F4-84CD-56ED-2B96-40DBD4B2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"/>
            <a:ext cx="10434734" cy="1138136"/>
          </a:xfrm>
        </p:spPr>
        <p:txBody>
          <a:bodyPr/>
          <a:lstStyle/>
          <a:p>
            <a:r>
              <a:rPr lang="en-I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</a:rPr>
              <a:t>GOOGLE COLAB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BF201-1581-07F8-3BFF-30DB494D772A}"/>
              </a:ext>
            </a:extLst>
          </p:cNvPr>
          <p:cNvCxnSpPr>
            <a:cxnSpLocks/>
          </p:cNvCxnSpPr>
          <p:nvPr/>
        </p:nvCxnSpPr>
        <p:spPr>
          <a:xfrm>
            <a:off x="1964987" y="982495"/>
            <a:ext cx="8249056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Colab: An easy way to learn and use TensorFlow — The TensorFlow Blog">
            <a:extLst>
              <a:ext uri="{FF2B5EF4-FFF2-40B4-BE49-F238E27FC236}">
                <a16:creationId xmlns:a16="http://schemas.microsoft.com/office/drawing/2014/main" id="{899A974F-DA08-B7FD-078B-F7704F9CE582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80" y="1416512"/>
            <a:ext cx="3667125" cy="16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C5416C-83C8-DBA8-2AB7-7E174DB0263F}"/>
              </a:ext>
            </a:extLst>
          </p:cNvPr>
          <p:cNvSpPr txBox="1"/>
          <p:nvPr/>
        </p:nvSpPr>
        <p:spPr>
          <a:xfrm>
            <a:off x="1066800" y="1270000"/>
            <a:ext cx="7599680" cy="595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Colab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 allows anybody to write and execute arbitrary python code through the browser.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Colab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 is a free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Jupyter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 notebook environment that runs entirely in the cloud.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This is well suited to machine learning, data analysis and education.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It allows you to use and share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Jupyter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 notebooks with others without having to download, install or run anything.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Colab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Goudy Old Style" panose="02020502050305020303" pitchFamily="18" charset="0"/>
                <a:cs typeface="Cordia New" panose="020B0304020202020204" pitchFamily="34" charset="-34"/>
              </a:rPr>
              <a:t> notebooks are stored in Google Drive, or can be loaded from GitHub.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50428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AF3156-D9C6-6D54-3939-8C094ACEF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7" b="5630"/>
          <a:stretch/>
        </p:blipFill>
        <p:spPr>
          <a:xfrm>
            <a:off x="873760" y="198120"/>
            <a:ext cx="10734174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738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05A0F4-84CD-56ED-2B96-40DBD4B2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"/>
            <a:ext cx="10434734" cy="1138136"/>
          </a:xfrm>
        </p:spPr>
        <p:txBody>
          <a:bodyPr/>
          <a:lstStyle/>
          <a:p>
            <a:r>
              <a:rPr lang="en-I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</a:rPr>
              <a:t>PLAYHT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BF201-1581-07F8-3BFF-30DB494D772A}"/>
              </a:ext>
            </a:extLst>
          </p:cNvPr>
          <p:cNvCxnSpPr>
            <a:cxnSpLocks/>
          </p:cNvCxnSpPr>
          <p:nvPr/>
        </p:nvCxnSpPr>
        <p:spPr>
          <a:xfrm>
            <a:off x="1964987" y="982495"/>
            <a:ext cx="8249056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97A32-67EB-1029-A7F0-8E3AB83DF6C3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2"/>
          <a:srcRect l="15853" t="31393" r="16480" b="46615"/>
          <a:stretch/>
        </p:blipFill>
        <p:spPr>
          <a:xfrm>
            <a:off x="8091413" y="1298644"/>
            <a:ext cx="4100587" cy="1332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C587B0-9E7A-5EBA-83FA-C47D654D512F}"/>
              </a:ext>
            </a:extLst>
          </p:cNvPr>
          <p:cNvSpPr txBox="1"/>
          <p:nvPr/>
        </p:nvSpPr>
        <p:spPr>
          <a:xfrm>
            <a:off x="1127760" y="1595120"/>
            <a:ext cx="73253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PlayHT</a:t>
            </a: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 is an advanced platform that offers AI voice cloning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Transforms ultrarealistic voices and can convert the written content to audible speech.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We can handpick the preferred auditory tone.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Applications-Voice Auditioning and elevating E-learning.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PlayHT</a:t>
            </a: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 makes it easy to clone a voice and then output the voice to whatever text we want.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30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05A0F4-84CD-56ED-2B96-40DBD4B2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"/>
            <a:ext cx="10434734" cy="1138136"/>
          </a:xfrm>
        </p:spPr>
        <p:txBody>
          <a:bodyPr/>
          <a:lstStyle/>
          <a:p>
            <a:r>
              <a:rPr lang="en-I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</a:rPr>
              <a:t>GRADIO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BF201-1581-07F8-3BFF-30DB494D772A}"/>
              </a:ext>
            </a:extLst>
          </p:cNvPr>
          <p:cNvCxnSpPr>
            <a:cxnSpLocks/>
          </p:cNvCxnSpPr>
          <p:nvPr/>
        </p:nvCxnSpPr>
        <p:spPr>
          <a:xfrm>
            <a:off x="1964987" y="982495"/>
            <a:ext cx="8249056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122" name="Picture 2" descr="Building A Customer Churn Prediction App with Gradio. | by Bright Eshun |  Medium">
            <a:extLst>
              <a:ext uri="{FF2B5EF4-FFF2-40B4-BE49-F238E27FC236}">
                <a16:creationId xmlns:a16="http://schemas.microsoft.com/office/drawing/2014/main" id="{7C3518C5-A725-7B19-0745-D8CDE7E0DAAF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31756" r="3816" b="28684"/>
          <a:stretch/>
        </p:blipFill>
        <p:spPr bwMode="auto">
          <a:xfrm>
            <a:off x="7928044" y="1393837"/>
            <a:ext cx="3998068" cy="11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80D49-C326-F152-CDAC-A7AC161CF2E3}"/>
              </a:ext>
            </a:extLst>
          </p:cNvPr>
          <p:cNvSpPr txBox="1"/>
          <p:nvPr/>
        </p:nvSpPr>
        <p:spPr>
          <a:xfrm>
            <a:off x="1016000" y="1615440"/>
            <a:ext cx="6912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Gradio</a:t>
            </a: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 is a Python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Easy way to create interactive user interface for ML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For using the </a:t>
            </a:r>
            <a:r>
              <a:rPr lang="en-IN" sz="28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Gradio</a:t>
            </a: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 we need 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Import </a:t>
            </a:r>
            <a:r>
              <a:rPr lang="en-IN" sz="28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Gradio</a:t>
            </a:r>
            <a:endParaRPr lang="en-IN" sz="2800" dirty="0">
              <a:solidFill>
                <a:schemeClr val="bg1"/>
              </a:solidFill>
              <a:latin typeface="Goudy Old Style" panose="02020502050305020303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Embed </a:t>
            </a:r>
            <a:r>
              <a:rPr lang="en-IN" sz="28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Gradio</a:t>
            </a: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 app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Run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It is a versatile library with advanced customizations.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Used to create complex interfaces involving images, audios.</a:t>
            </a:r>
          </a:p>
        </p:txBody>
      </p:sp>
    </p:spTree>
    <p:extLst>
      <p:ext uri="{BB962C8B-B14F-4D97-AF65-F5344CB8AC3E}">
        <p14:creationId xmlns:p14="http://schemas.microsoft.com/office/powerpoint/2010/main" val="2489487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05A0F4-84CD-56ED-2B96-40DBD4B2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"/>
            <a:ext cx="10434734" cy="1138136"/>
          </a:xfrm>
        </p:spPr>
        <p:txBody>
          <a:bodyPr/>
          <a:lstStyle/>
          <a:p>
            <a:r>
              <a:rPr lang="en-I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</a:rPr>
              <a:t>HUGGING FACE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BF201-1581-07F8-3BFF-30DB494D772A}"/>
              </a:ext>
            </a:extLst>
          </p:cNvPr>
          <p:cNvCxnSpPr>
            <a:cxnSpLocks/>
          </p:cNvCxnSpPr>
          <p:nvPr/>
        </p:nvCxnSpPr>
        <p:spPr>
          <a:xfrm>
            <a:off x="1964987" y="982495"/>
            <a:ext cx="8249056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Black Hugging Face Logo Mouse Pad - AI Store">
            <a:extLst>
              <a:ext uri="{FF2B5EF4-FFF2-40B4-BE49-F238E27FC236}">
                <a16:creationId xmlns:a16="http://schemas.microsoft.com/office/drawing/2014/main" id="{03D494D6-B422-2B68-A002-5BEBE1CDB72A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4" t="25399" r="24282" b="25914"/>
          <a:stretch/>
        </p:blipFill>
        <p:spPr bwMode="auto">
          <a:xfrm>
            <a:off x="9804399" y="1290320"/>
            <a:ext cx="1798321" cy="166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371BB-2D8A-32BC-9649-544E5BC18BEF}"/>
              </a:ext>
            </a:extLst>
          </p:cNvPr>
          <p:cNvSpPr txBox="1"/>
          <p:nvPr/>
        </p:nvSpPr>
        <p:spPr>
          <a:xfrm>
            <a:off x="1087120" y="1310640"/>
            <a:ext cx="8331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Hugging Face gives the ability to create your own AI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 It lets you create discussions directly on the model page, which is handy for collaborating with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Once it's ready to use, you can run it directly from Hugging 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Out of the over 200,000 models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Allows to work with things like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Natural language processing, Audio </a:t>
            </a:r>
            <a:r>
              <a:rPr lang="en-US" sz="2800" i="0" dirty="0"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and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 Multimodal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chemeClr val="bg1"/>
                </a:solidFill>
                <a:effectLst/>
                <a:latin typeface="Goudy Old Style" panose="02020502050305020303" pitchFamily="18" charset="0"/>
              </a:rPr>
              <a:t>You can also download models, train them with your own data, or quickly create a Space</a:t>
            </a:r>
          </a:p>
          <a:p>
            <a:pPr algn="l"/>
            <a:endParaRPr lang="en-IN" sz="2800" b="1" i="0" dirty="0">
              <a:solidFill>
                <a:schemeClr val="bg1"/>
              </a:solidFill>
              <a:effectLst/>
              <a:latin typeface="Goudy Old Style" panose="020205020503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03F3E"/>
              </a:solidFill>
              <a:effectLst/>
              <a:latin typeface="var(--zds-typography-base, &quot;Inter&quot;, Helvetica, arial, 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11239839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7" y="1052108"/>
            <a:ext cx="6624535" cy="1164882"/>
          </a:xfrm>
        </p:spPr>
        <p:txBody>
          <a:bodyPr/>
          <a:lstStyle/>
          <a:p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AGENDA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93469B-959A-CF78-729D-5ADB6BFFABFD}"/>
              </a:ext>
            </a:extLst>
          </p:cNvPr>
          <p:cNvSpPr/>
          <p:nvPr/>
        </p:nvSpPr>
        <p:spPr>
          <a:xfrm>
            <a:off x="515567" y="2602149"/>
            <a:ext cx="3507793" cy="4572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027AC-97C5-A4EB-803F-CDF02490A166}"/>
              </a:ext>
            </a:extLst>
          </p:cNvPr>
          <p:cNvSpPr txBox="1"/>
          <p:nvPr/>
        </p:nvSpPr>
        <p:spPr>
          <a:xfrm>
            <a:off x="515567" y="2373549"/>
            <a:ext cx="6108969" cy="431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TOOLS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CODE EXPLANATION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WORKING OF THE CHATBOT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PROS AND CONS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Word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C20449-08BC-51E3-CCA2-59399012A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1" t="6963" r="26482" b="16741"/>
          <a:stretch/>
        </p:blipFill>
        <p:spPr>
          <a:xfrm>
            <a:off x="2438399" y="0"/>
            <a:ext cx="7017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35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05A0F4-84CD-56ED-2B96-40DBD4B2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"/>
            <a:ext cx="10434734" cy="1138136"/>
          </a:xfrm>
        </p:spPr>
        <p:txBody>
          <a:bodyPr/>
          <a:lstStyle/>
          <a:p>
            <a:r>
              <a:rPr lang="en-I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Goudy Old Style" panose="02020502050305020303" pitchFamily="18" charset="0"/>
              </a:rPr>
              <a:t>CHATGPT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BF201-1581-07F8-3BFF-30DB494D772A}"/>
              </a:ext>
            </a:extLst>
          </p:cNvPr>
          <p:cNvCxnSpPr>
            <a:cxnSpLocks/>
          </p:cNvCxnSpPr>
          <p:nvPr/>
        </p:nvCxnSpPr>
        <p:spPr>
          <a:xfrm>
            <a:off x="1964987" y="982495"/>
            <a:ext cx="8249056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2" descr="THE NEW CHATGPT LOGO PNG 2023 - eDigital Agency">
            <a:extLst>
              <a:ext uri="{FF2B5EF4-FFF2-40B4-BE49-F238E27FC236}">
                <a16:creationId xmlns:a16="http://schemas.microsoft.com/office/drawing/2014/main" id="{F9BAB12C-B1E1-2E77-7647-FADF4B1E2924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5" y="1235710"/>
            <a:ext cx="2079625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13828-D3AA-2C86-75AC-1B9F3762E946}"/>
              </a:ext>
            </a:extLst>
          </p:cNvPr>
          <p:cNvSpPr txBox="1"/>
          <p:nvPr/>
        </p:nvSpPr>
        <p:spPr>
          <a:xfrm>
            <a:off x="1036320" y="1605280"/>
            <a:ext cx="85680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ChatGPT is an AI chatbot that uses natural language processing to create humanlike conversational dialogue.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The objective is to improve customer service by providing fast and accurate responses to customer inquiries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It is based on the transformer architecture, which is trained on a large corpus of text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Can generate human-like text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oudy Old Style" panose="02020502050305020303" pitchFamily="18" charset="0"/>
              </a:rPr>
              <a:t>You can write stories, poems, generate music chords, debug and write code, get easy explanations</a:t>
            </a:r>
            <a:endParaRPr lang="en-IN" sz="28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622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25C2BC-CA64-5E60-BA5E-563B296A8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4" t="9630" r="999" b="5037"/>
          <a:stretch/>
        </p:blipFill>
        <p:spPr>
          <a:xfrm>
            <a:off x="1276544" y="81280"/>
            <a:ext cx="9638912" cy="6593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518C3-0C8B-70AB-7CA0-5D199A1E93E1}"/>
              </a:ext>
            </a:extLst>
          </p:cNvPr>
          <p:cNvSpPr/>
          <p:nvPr/>
        </p:nvSpPr>
        <p:spPr>
          <a:xfrm>
            <a:off x="1838960" y="680720"/>
            <a:ext cx="375920" cy="4267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7524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EA5AD-2B32-07C6-92B7-2AA85446A231}"/>
              </a:ext>
            </a:extLst>
          </p:cNvPr>
          <p:cNvSpPr txBox="1"/>
          <p:nvPr/>
        </p:nvSpPr>
        <p:spPr>
          <a:xfrm>
            <a:off x="883920" y="132080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BACKGROUND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BB655B-F523-956E-D2D4-0560DE0FAB64}"/>
              </a:ext>
            </a:extLst>
          </p:cNvPr>
          <p:cNvCxnSpPr>
            <a:cxnSpLocks/>
          </p:cNvCxnSpPr>
          <p:nvPr/>
        </p:nvCxnSpPr>
        <p:spPr>
          <a:xfrm>
            <a:off x="1971040" y="1039852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87E592-0E61-3635-045D-AF9BB0B93B5F}"/>
              </a:ext>
            </a:extLst>
          </p:cNvPr>
          <p:cNvSpPr txBox="1"/>
          <p:nvPr/>
        </p:nvSpPr>
        <p:spPr>
          <a:xfrm>
            <a:off x="883920" y="1351280"/>
            <a:ext cx="104546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We have used all the tools – ChatGPT, </a:t>
            </a:r>
            <a:r>
              <a:rPr lang="en-IN" sz="24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GoogleColab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, </a:t>
            </a:r>
            <a:r>
              <a:rPr lang="en-IN" sz="24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LangChain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, </a:t>
            </a:r>
            <a:r>
              <a:rPr lang="en-IN" sz="24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Gradio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, </a:t>
            </a:r>
            <a:r>
              <a:rPr lang="en-IN" sz="24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PlayHT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 and </a:t>
            </a:r>
            <a:r>
              <a:rPr lang="en-IN" sz="2400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HuggingFace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 to build the chatbot.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GoogleColab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 – to write the complete code and execute for making the chatbot.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ChatGPT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 – Provides the access to AI language model and helps to generate the answers by integrating NLP, text generation and more.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PlayHT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 – This is the platform we used to clone the voice, it uses deep learning model to train a voice clone.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Langchain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 – Provided an interface to combine the Large Language Models and build the chatbot.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Hugging face 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– We have used this to train and deploy the cutting edge of ML model i.e., SANA.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Gradio</a:t>
            </a: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 – It helped us creating an interactive interface for our chatbot without any extensive coding knowledge.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0172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AF4081BE-2FF7-0C57-FAF7-6D176E4BF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94" b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3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0C22-61DB-E040-526F-7EA03237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latin typeface="Goudy Old Style" panose="02020502050305020303" pitchFamily="18" charset="0"/>
              </a:rPr>
              <a:t>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05544-FF7C-6183-36ED-DB1FE1B2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0" y="0"/>
            <a:ext cx="712216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894B2-BBAF-17AD-3B9B-606928B5D49C}"/>
              </a:ext>
            </a:extLst>
          </p:cNvPr>
          <p:cNvSpPr txBox="1"/>
          <p:nvPr/>
        </p:nvSpPr>
        <p:spPr>
          <a:xfrm>
            <a:off x="812800" y="3429000"/>
            <a:ext cx="3688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FRONT 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Goudy Old Style" panose="02020502050305020303" pitchFamily="18" charset="0"/>
              </a:rPr>
              <a:t>BACK END</a:t>
            </a:r>
          </a:p>
        </p:txBody>
      </p:sp>
    </p:spTree>
    <p:extLst>
      <p:ext uri="{BB962C8B-B14F-4D97-AF65-F5344CB8AC3E}">
        <p14:creationId xmlns:p14="http://schemas.microsoft.com/office/powerpoint/2010/main" val="49366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C0958C-A240-1815-D28D-8E2D7B110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B493-61DB-CE7E-841E-72ADCBCD6F42}"/>
              </a:ext>
            </a:extLst>
          </p:cNvPr>
          <p:cNvSpPr txBox="1"/>
          <p:nvPr/>
        </p:nvSpPr>
        <p:spPr>
          <a:xfrm>
            <a:off x="883920" y="-90129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FRONT END</a:t>
            </a:r>
            <a:endParaRPr lang="en-IN" sz="44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Goudy Old Style" panose="02020502050305020303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36861B-87F2-29E2-06D7-1F3773B994E5}"/>
              </a:ext>
            </a:extLst>
          </p:cNvPr>
          <p:cNvCxnSpPr>
            <a:cxnSpLocks/>
          </p:cNvCxnSpPr>
          <p:nvPr/>
        </p:nvCxnSpPr>
        <p:spPr>
          <a:xfrm>
            <a:off x="1971040" y="679312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696DFB5F-211E-EC01-7570-8D164674C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t="15852" r="26961" b="36444"/>
          <a:stretch/>
        </p:blipFill>
        <p:spPr>
          <a:xfrm>
            <a:off x="-1" y="1362856"/>
            <a:ext cx="12192000" cy="5495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57873E-0EA6-C6C3-ACCE-61D70B156068}"/>
              </a:ext>
            </a:extLst>
          </p:cNvPr>
          <p:cNvSpPr txBox="1"/>
          <p:nvPr/>
        </p:nvSpPr>
        <p:spPr>
          <a:xfrm>
            <a:off x="5039360" y="699631"/>
            <a:ext cx="404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93181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C0958C-A240-1815-D28D-8E2D7B110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B493-61DB-CE7E-841E-72ADCBCD6F42}"/>
              </a:ext>
            </a:extLst>
          </p:cNvPr>
          <p:cNvSpPr txBox="1"/>
          <p:nvPr/>
        </p:nvSpPr>
        <p:spPr>
          <a:xfrm>
            <a:off x="883920" y="-90129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FRONT END</a:t>
            </a:r>
            <a:endParaRPr lang="en-IN" sz="44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Goudy Old Style" panose="02020502050305020303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36861B-87F2-29E2-06D7-1F3773B994E5}"/>
              </a:ext>
            </a:extLst>
          </p:cNvPr>
          <p:cNvCxnSpPr>
            <a:cxnSpLocks/>
          </p:cNvCxnSpPr>
          <p:nvPr/>
        </p:nvCxnSpPr>
        <p:spPr>
          <a:xfrm>
            <a:off x="1971040" y="723484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EDA34A-6564-323C-273E-9B2EBB7C9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" t="21778" r="33333" b="21630"/>
          <a:stretch/>
        </p:blipFill>
        <p:spPr>
          <a:xfrm>
            <a:off x="0" y="1330960"/>
            <a:ext cx="6695440" cy="544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6BAA8-6B7F-2608-5561-EFAFA563F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3" t="21961" r="50647" b="26780"/>
          <a:stretch/>
        </p:blipFill>
        <p:spPr>
          <a:xfrm>
            <a:off x="6766560" y="1566228"/>
            <a:ext cx="5212080" cy="4875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AD7B3-4FA0-D5E1-27E4-0B8FC9B6489F}"/>
              </a:ext>
            </a:extLst>
          </p:cNvPr>
          <p:cNvSpPr txBox="1"/>
          <p:nvPr/>
        </p:nvSpPr>
        <p:spPr>
          <a:xfrm>
            <a:off x="4897120" y="883247"/>
            <a:ext cx="5212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31023014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C0958C-A240-1815-D28D-8E2D7B110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B493-61DB-CE7E-841E-72ADCBCD6F42}"/>
              </a:ext>
            </a:extLst>
          </p:cNvPr>
          <p:cNvSpPr txBox="1"/>
          <p:nvPr/>
        </p:nvSpPr>
        <p:spPr>
          <a:xfrm>
            <a:off x="883920" y="0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BACK END</a:t>
            </a:r>
            <a:endParaRPr lang="en-IN" sz="44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Goudy Old Style" panose="02020502050305020303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36861B-87F2-29E2-06D7-1F3773B994E5}"/>
              </a:ext>
            </a:extLst>
          </p:cNvPr>
          <p:cNvCxnSpPr>
            <a:cxnSpLocks/>
          </p:cNvCxnSpPr>
          <p:nvPr/>
        </p:nvCxnSpPr>
        <p:spPr>
          <a:xfrm>
            <a:off x="1971040" y="772973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3E1DC6-691C-73E7-EF79-08F0304B7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8" t="20353" r="3925" b="22280"/>
          <a:stretch/>
        </p:blipFill>
        <p:spPr>
          <a:xfrm>
            <a:off x="91440" y="1562235"/>
            <a:ext cx="6487383" cy="317739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32DAA1-2F06-F0AF-41AC-BE4F5CD6D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0" t="32040" r="26006" b="46192"/>
          <a:stretch/>
        </p:blipFill>
        <p:spPr>
          <a:xfrm>
            <a:off x="1503680" y="5036822"/>
            <a:ext cx="8148320" cy="1523992"/>
          </a:xfrm>
          <a:prstGeom prst="rect">
            <a:avLst/>
          </a:prstGeom>
        </p:spPr>
      </p:pic>
      <p:pic>
        <p:nvPicPr>
          <p:cNvPr id="23" name="Picture 22" descr="A screenshot of a computer screen">
            <a:extLst>
              <a:ext uri="{FF2B5EF4-FFF2-40B4-BE49-F238E27FC236}">
                <a16:creationId xmlns:a16="http://schemas.microsoft.com/office/drawing/2014/main" id="{88973775-C8A7-FEBA-0C30-38A00643C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5" t="15557" r="11435" b="12358"/>
          <a:stretch/>
        </p:blipFill>
        <p:spPr>
          <a:xfrm>
            <a:off x="6817360" y="1562237"/>
            <a:ext cx="5262880" cy="31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4156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C0958C-A240-1815-D28D-8E2D7B110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B493-61DB-CE7E-841E-72ADCBCD6F42}"/>
              </a:ext>
            </a:extLst>
          </p:cNvPr>
          <p:cNvSpPr txBox="1"/>
          <p:nvPr/>
        </p:nvSpPr>
        <p:spPr>
          <a:xfrm>
            <a:off x="883920" y="92751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BACK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36861B-87F2-29E2-06D7-1F3773B994E5}"/>
              </a:ext>
            </a:extLst>
          </p:cNvPr>
          <p:cNvCxnSpPr>
            <a:cxnSpLocks/>
          </p:cNvCxnSpPr>
          <p:nvPr/>
        </p:nvCxnSpPr>
        <p:spPr>
          <a:xfrm>
            <a:off x="1971040" y="1039852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0FD9C5-C640-47EB-44EE-070F5EE4F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1" t="21188" r="42216" b="9400"/>
          <a:stretch/>
        </p:blipFill>
        <p:spPr>
          <a:xfrm>
            <a:off x="300245" y="1217513"/>
            <a:ext cx="10042635" cy="53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66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7" y="1052108"/>
            <a:ext cx="6624535" cy="1164882"/>
          </a:xfrm>
        </p:spPr>
        <p:txBody>
          <a:bodyPr/>
          <a:lstStyle/>
          <a:p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AGENDA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A99EAF-DE66-3FB5-31AE-1601AB6EFE2B}"/>
              </a:ext>
            </a:extLst>
          </p:cNvPr>
          <p:cNvSpPr/>
          <p:nvPr/>
        </p:nvSpPr>
        <p:spPr>
          <a:xfrm>
            <a:off x="515567" y="3159760"/>
            <a:ext cx="3619553" cy="4572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027AC-97C5-A4EB-803F-CDF02490A166}"/>
              </a:ext>
            </a:extLst>
          </p:cNvPr>
          <p:cNvSpPr txBox="1"/>
          <p:nvPr/>
        </p:nvSpPr>
        <p:spPr>
          <a:xfrm>
            <a:off x="515567" y="2369786"/>
            <a:ext cx="6108969" cy="492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TOOLS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CODE EXPLANATION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WORKING OF THE CHATBOT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PROS AND CONS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CONCLUSION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506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000">
        <p159:morph option="byWord"/>
      </p:transition>
    </mc:Choice>
    <mc:Fallback>
      <p:transition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C0958C-A240-1815-D28D-8E2D7B110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B493-61DB-CE7E-841E-72ADCBCD6F42}"/>
              </a:ext>
            </a:extLst>
          </p:cNvPr>
          <p:cNvSpPr txBox="1"/>
          <p:nvPr/>
        </p:nvSpPr>
        <p:spPr>
          <a:xfrm>
            <a:off x="883920" y="92751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BACK END</a:t>
            </a:r>
            <a:endParaRPr lang="en-IN" sz="44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Goudy Old Style" panose="02020502050305020303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36861B-87F2-29E2-06D7-1F3773B994E5}"/>
              </a:ext>
            </a:extLst>
          </p:cNvPr>
          <p:cNvCxnSpPr>
            <a:cxnSpLocks/>
          </p:cNvCxnSpPr>
          <p:nvPr/>
        </p:nvCxnSpPr>
        <p:spPr>
          <a:xfrm>
            <a:off x="1971040" y="1039852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73CD7F0-75E9-3839-3424-EF8802878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5" t="19976" r="9498" b="24236"/>
          <a:stretch/>
        </p:blipFill>
        <p:spPr>
          <a:xfrm>
            <a:off x="649651" y="1384800"/>
            <a:ext cx="9967549" cy="229240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2504DB-15EA-6B4A-631D-98D596DC5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" t="19582" r="3152" b="18661"/>
          <a:stretch/>
        </p:blipFill>
        <p:spPr>
          <a:xfrm>
            <a:off x="649650" y="3854874"/>
            <a:ext cx="9967549" cy="27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991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C0958C-A240-1815-D28D-8E2D7B110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B493-61DB-CE7E-841E-72ADCBCD6F42}"/>
              </a:ext>
            </a:extLst>
          </p:cNvPr>
          <p:cNvSpPr txBox="1"/>
          <p:nvPr/>
        </p:nvSpPr>
        <p:spPr>
          <a:xfrm>
            <a:off x="843446" y="-39871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BACK END</a:t>
            </a:r>
            <a:endParaRPr lang="en-IN" sz="44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Goudy Old Style" panose="02020502050305020303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36861B-87F2-29E2-06D7-1F3773B994E5}"/>
              </a:ext>
            </a:extLst>
          </p:cNvPr>
          <p:cNvCxnSpPr>
            <a:cxnSpLocks/>
          </p:cNvCxnSpPr>
          <p:nvPr/>
        </p:nvCxnSpPr>
        <p:spPr>
          <a:xfrm>
            <a:off x="1706880" y="743262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DC2DC7E-6223-EF9A-99D5-B35EF8872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9" t="16508" r="25535" b="11116"/>
          <a:stretch/>
        </p:blipFill>
        <p:spPr>
          <a:xfrm>
            <a:off x="629919" y="934721"/>
            <a:ext cx="8768081" cy="303783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6515CF-975D-D41C-F45D-F097D2D10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" t="30836" r="1273" b="29692"/>
          <a:stretch/>
        </p:blipFill>
        <p:spPr>
          <a:xfrm>
            <a:off x="629919" y="4121428"/>
            <a:ext cx="10881694" cy="24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99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3AAF-0177-47B2-C45A-21530627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>
                <a:latin typeface="Goudy Old Style" panose="02020502050305020303" pitchFamily="18" charset="0"/>
              </a:rPr>
              <a:t>WORKING OF THE CHATBOT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AABC2-CE9A-07DE-2CA4-6417236AF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28" y="3314944"/>
            <a:ext cx="4114800" cy="509676"/>
          </a:xfrm>
        </p:spPr>
        <p:txBody>
          <a:bodyPr/>
          <a:lstStyle/>
          <a:p>
            <a:r>
              <a:rPr lang="en-IN" sz="2800" dirty="0">
                <a:latin typeface="Goudy Old Style" panose="02020502050305020303" pitchFamily="18" charset="0"/>
              </a:rPr>
              <a:t>https://engpres.ccbp.tech/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CD0747-F95E-4294-9E63-26ABA82F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88348"/>
            <a:ext cx="6096000" cy="35899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7B925A-493E-FFA1-7A31-3C03F1C888C1}"/>
              </a:ext>
            </a:extLst>
          </p:cNvPr>
          <p:cNvCxnSpPr/>
          <p:nvPr/>
        </p:nvCxnSpPr>
        <p:spPr>
          <a:xfrm>
            <a:off x="6096000" y="3314944"/>
            <a:ext cx="6096000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Free Vector | Cute bot say users hello. chatbot greets. online consultation.">
            <a:extLst>
              <a:ext uri="{FF2B5EF4-FFF2-40B4-BE49-F238E27FC236}">
                <a16:creationId xmlns:a16="http://schemas.microsoft.com/office/drawing/2014/main" id="{AECF7A17-98E4-7A20-D782-52D6FE3E2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7" b="21435"/>
          <a:stretch/>
        </p:blipFill>
        <p:spPr bwMode="auto">
          <a:xfrm>
            <a:off x="6096000" y="-10161"/>
            <a:ext cx="6096000" cy="326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992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0CAF5E3-8666-CFC4-1689-F4EC34CC9A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C5F58C-306D-2AE8-D6AA-091EDF079200}"/>
              </a:ext>
            </a:extLst>
          </p:cNvPr>
          <p:cNvSpPr/>
          <p:nvPr/>
        </p:nvSpPr>
        <p:spPr>
          <a:xfrm>
            <a:off x="5089218" y="4865687"/>
            <a:ext cx="4515033" cy="5731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EB5A23-FCB6-869D-C44B-45A84611A495}"/>
              </a:ext>
            </a:extLst>
          </p:cNvPr>
          <p:cNvSpPr/>
          <p:nvPr/>
        </p:nvSpPr>
        <p:spPr>
          <a:xfrm>
            <a:off x="5578525" y="4107481"/>
            <a:ext cx="5702710" cy="52322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F3B606-987D-05DE-9987-F7A384C0B17A}"/>
              </a:ext>
            </a:extLst>
          </p:cNvPr>
          <p:cNvSpPr/>
          <p:nvPr/>
        </p:nvSpPr>
        <p:spPr>
          <a:xfrm>
            <a:off x="5987996" y="2614729"/>
            <a:ext cx="6192017" cy="52322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BBEA23-DA3A-C349-3125-A56F814610CE}"/>
              </a:ext>
            </a:extLst>
          </p:cNvPr>
          <p:cNvSpPr txBox="1"/>
          <p:nvPr/>
        </p:nvSpPr>
        <p:spPr>
          <a:xfrm>
            <a:off x="5999983" y="2614729"/>
            <a:ext cx="652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NATURAL LANGUAGE PROCESSING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075E13-8F4D-E88B-32D0-D41E7C8B2AF6}"/>
              </a:ext>
            </a:extLst>
          </p:cNvPr>
          <p:cNvSpPr/>
          <p:nvPr/>
        </p:nvSpPr>
        <p:spPr>
          <a:xfrm>
            <a:off x="5578525" y="1880183"/>
            <a:ext cx="4998035" cy="52322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53E03F-334E-FDD2-C902-76CC7FF812DA}"/>
              </a:ext>
            </a:extLst>
          </p:cNvPr>
          <p:cNvSpPr/>
          <p:nvPr/>
        </p:nvSpPr>
        <p:spPr>
          <a:xfrm>
            <a:off x="5999983" y="3349275"/>
            <a:ext cx="5909922" cy="52322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81ABB8-2DE7-0E6E-0742-4DB27F5EB2BE}"/>
              </a:ext>
            </a:extLst>
          </p:cNvPr>
          <p:cNvSpPr/>
          <p:nvPr/>
        </p:nvSpPr>
        <p:spPr>
          <a:xfrm>
            <a:off x="4915095" y="1165433"/>
            <a:ext cx="3263705" cy="50342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B7480D-6A26-8DD9-967B-5AC45E016EFF}"/>
              </a:ext>
            </a:extLst>
          </p:cNvPr>
          <p:cNvSpPr txBox="1"/>
          <p:nvPr/>
        </p:nvSpPr>
        <p:spPr>
          <a:xfrm>
            <a:off x="4915095" y="114563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VOICE SYNTHESIS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DD7C31-0AA4-DC18-03ED-7B2B57BB7B8D}"/>
              </a:ext>
            </a:extLst>
          </p:cNvPr>
          <p:cNvSpPr/>
          <p:nvPr/>
        </p:nvSpPr>
        <p:spPr>
          <a:xfrm>
            <a:off x="837272" y="1429663"/>
            <a:ext cx="4675899" cy="3985839"/>
          </a:xfrm>
          <a:prstGeom prst="ellipse">
            <a:avLst/>
          </a:prstGeom>
          <a:solidFill>
            <a:srgbClr val="91053A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2BB6F-F0B8-F5A5-18B8-EF3DD99FBFD0}"/>
              </a:ext>
            </a:extLst>
          </p:cNvPr>
          <p:cNvSpPr txBox="1"/>
          <p:nvPr/>
        </p:nvSpPr>
        <p:spPr>
          <a:xfrm>
            <a:off x="1424227" y="2967335"/>
            <a:ext cx="3637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atin typeface="Goudy Old Style" panose="02020502050305020303" pitchFamily="18" charset="0"/>
              </a:rPr>
              <a:t>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FFF440-0473-A4AF-49A3-1CE08FC63F4F}"/>
              </a:ext>
            </a:extLst>
          </p:cNvPr>
          <p:cNvSpPr txBox="1"/>
          <p:nvPr/>
        </p:nvSpPr>
        <p:spPr>
          <a:xfrm>
            <a:off x="5637138" y="1856856"/>
            <a:ext cx="510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MULTILANGUAGE SUPPORT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94639-8F95-1B40-3319-9AB1048E6F88}"/>
              </a:ext>
            </a:extLst>
          </p:cNvPr>
          <p:cNvSpPr txBox="1">
            <a:spLocks/>
          </p:cNvSpPr>
          <p:nvPr/>
        </p:nvSpPr>
        <p:spPr>
          <a:xfrm>
            <a:off x="5999983" y="3349275"/>
            <a:ext cx="590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CONTEXTUAL UNDERSTANDING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608533-A1AE-7E4D-57E6-2A832F9013DA}"/>
              </a:ext>
            </a:extLst>
          </p:cNvPr>
          <p:cNvSpPr txBox="1">
            <a:spLocks/>
          </p:cNvSpPr>
          <p:nvPr/>
        </p:nvSpPr>
        <p:spPr>
          <a:xfrm>
            <a:off x="5578525" y="4107481"/>
            <a:ext cx="570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FEEDBACK AND IMPROVEMENT</a:t>
            </a:r>
            <a:endParaRPr lang="en-IN" sz="2800" b="1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E9DE4C-DE80-ECE0-5DB0-55E622FDAFA8}"/>
              </a:ext>
            </a:extLst>
          </p:cNvPr>
          <p:cNvSpPr txBox="1">
            <a:spLocks/>
          </p:cNvSpPr>
          <p:nvPr/>
        </p:nvSpPr>
        <p:spPr>
          <a:xfrm>
            <a:off x="5061753" y="4865687"/>
            <a:ext cx="4542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ANSWERING QUESTIONS</a:t>
            </a:r>
            <a:endParaRPr lang="en-IN" sz="2800" b="1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4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3" grpId="0"/>
      <p:bldP spid="24" grpId="0"/>
      <p:bldP spid="26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326A-C1B4-39C8-B14A-7E2F065A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latin typeface="Goudy Old Style" panose="02020502050305020303" pitchFamily="18" charset="0"/>
              </a:rPr>
              <a:t>PROS AND CONS</a:t>
            </a:r>
            <a:endParaRPr lang="en-IN" sz="5400" b="1" dirty="0">
              <a:latin typeface="Goudy Old Style" panose="020205020503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EE583-F418-6A1E-D0BA-433C43FF5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90"/>
          <a:stretch/>
        </p:blipFill>
        <p:spPr>
          <a:xfrm>
            <a:off x="5499147" y="906780"/>
            <a:ext cx="6692853" cy="4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8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C0958C-A240-1815-D28D-8E2D7B110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B493-61DB-CE7E-841E-72ADCBCD6F42}"/>
              </a:ext>
            </a:extLst>
          </p:cNvPr>
          <p:cNvSpPr txBox="1"/>
          <p:nvPr/>
        </p:nvSpPr>
        <p:spPr>
          <a:xfrm>
            <a:off x="883920" y="92751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P</a:t>
            </a:r>
            <a:r>
              <a:rPr lang="en-IN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ROS AND CONS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36861B-87F2-29E2-06D7-1F3773B994E5}"/>
              </a:ext>
            </a:extLst>
          </p:cNvPr>
          <p:cNvCxnSpPr>
            <a:cxnSpLocks/>
          </p:cNvCxnSpPr>
          <p:nvPr/>
        </p:nvCxnSpPr>
        <p:spPr>
          <a:xfrm>
            <a:off x="1971040" y="1039852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68473-2734-8205-2BB6-7BD863DDB5A0}"/>
              </a:ext>
            </a:extLst>
          </p:cNvPr>
          <p:cNvSpPr txBox="1"/>
          <p:nvPr/>
        </p:nvSpPr>
        <p:spPr>
          <a:xfrm>
            <a:off x="758066" y="1790946"/>
            <a:ext cx="106385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PROS: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It enhances the accessibility of chatbot to visually challenged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It gives us 80% accuracy in the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Allows us to adjust the play back speed of the voice output if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People can access this chatbot if there is an issue with ChatGPT.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314379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C0958C-A240-1815-D28D-8E2D7B110B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B493-61DB-CE7E-841E-72ADCBCD6F42}"/>
              </a:ext>
            </a:extLst>
          </p:cNvPr>
          <p:cNvSpPr txBox="1"/>
          <p:nvPr/>
        </p:nvSpPr>
        <p:spPr>
          <a:xfrm>
            <a:off x="883920" y="92751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P</a:t>
            </a:r>
            <a:r>
              <a:rPr lang="en-IN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ROS AND CONS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36861B-87F2-29E2-06D7-1F3773B994E5}"/>
              </a:ext>
            </a:extLst>
          </p:cNvPr>
          <p:cNvCxnSpPr>
            <a:cxnSpLocks/>
          </p:cNvCxnSpPr>
          <p:nvPr/>
        </p:nvCxnSpPr>
        <p:spPr>
          <a:xfrm>
            <a:off x="1971040" y="1039852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68473-2734-8205-2BB6-7BD863DDB5A0}"/>
              </a:ext>
            </a:extLst>
          </p:cNvPr>
          <p:cNvSpPr txBox="1"/>
          <p:nvPr/>
        </p:nvSpPr>
        <p:spPr>
          <a:xfrm>
            <a:off x="758066" y="1790946"/>
            <a:ext cx="106385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CONS: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The input and output is limited to 2000 letters.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Time Delay.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No moral or ethical considerations.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Data is updated only up to 2021.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82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DBFE9BB-D18B-ABC5-0EBE-938739CA6438}"/>
              </a:ext>
            </a:extLst>
          </p:cNvPr>
          <p:cNvSpPr txBox="1"/>
          <p:nvPr/>
        </p:nvSpPr>
        <p:spPr>
          <a:xfrm>
            <a:off x="883920" y="132080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CONCLUSION</a:t>
            </a:r>
            <a:endParaRPr lang="en-IN" sz="44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Goudy Old Style" panose="02020502050305020303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886FAA-26FA-CD72-F2EE-0B47DECD85E5}"/>
              </a:ext>
            </a:extLst>
          </p:cNvPr>
          <p:cNvCxnSpPr>
            <a:cxnSpLocks/>
          </p:cNvCxnSpPr>
          <p:nvPr/>
        </p:nvCxnSpPr>
        <p:spPr>
          <a:xfrm>
            <a:off x="1971040" y="1039852"/>
            <a:ext cx="8280400" cy="0"/>
          </a:xfrm>
          <a:prstGeom prst="line">
            <a:avLst/>
          </a:prstGeom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29125F-B9EB-4A53-11AB-F59060131213}"/>
              </a:ext>
            </a:extLst>
          </p:cNvPr>
          <p:cNvSpPr txBox="1"/>
          <p:nvPr/>
        </p:nvSpPr>
        <p:spPr>
          <a:xfrm>
            <a:off x="983226" y="1592826"/>
            <a:ext cx="103553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Through its innovative voice interface SANA bridges the gap between technology and accessibility, offering a lifeline of support for daily tasks.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  <a:latin typeface="Goudy Old Style" panose="0202050205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SANA not only showcases the potential of AI driven solutions but also paves the way for a more accessible and equitable future.</a:t>
            </a:r>
          </a:p>
          <a:p>
            <a:endParaRPr lang="en-US" sz="3000" dirty="0">
              <a:solidFill>
                <a:schemeClr val="bg1"/>
              </a:solidFill>
              <a:latin typeface="Goudy Old Style" panose="0202050205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udy Old Style" panose="02020502050305020303" pitchFamily="18" charset="0"/>
              </a:rPr>
              <a:t>SANA remains a shining example of how innovation can truly make a difference in lives of those who need it the most</a:t>
            </a:r>
            <a:endParaRPr lang="en-IN" sz="3000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2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ANA VID">
            <a:hlinkClick r:id="" action="ppaction://media"/>
            <a:extLst>
              <a:ext uri="{FF2B5EF4-FFF2-40B4-BE49-F238E27FC236}">
                <a16:creationId xmlns:a16="http://schemas.microsoft.com/office/drawing/2014/main" id="{863F3E07-04BF-B17F-149B-45F7896C16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1"/>
                </p14:media>
              </p:ext>
            </p:extLst>
          </p:nvPr>
        </p:nvPicPr>
        <p:blipFill rotWithShape="1">
          <a:blip r:embed="rId5"/>
          <a:srcRect l="28941" r="29108"/>
          <a:stretch/>
        </p:blipFill>
        <p:spPr>
          <a:xfrm>
            <a:off x="7203440" y="139816"/>
            <a:ext cx="4886960" cy="655804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3B9818-6659-DAC4-238F-A506DF4EC589}"/>
              </a:ext>
            </a:extLst>
          </p:cNvPr>
          <p:cNvSpPr/>
          <p:nvPr/>
        </p:nvSpPr>
        <p:spPr>
          <a:xfrm>
            <a:off x="538480" y="701040"/>
            <a:ext cx="5923280" cy="541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F3618-D220-7187-59F6-51DE33FD0AD2}"/>
              </a:ext>
            </a:extLst>
          </p:cNvPr>
          <p:cNvSpPr txBox="1"/>
          <p:nvPr/>
        </p:nvSpPr>
        <p:spPr>
          <a:xfrm>
            <a:off x="1280160" y="1869440"/>
            <a:ext cx="44805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latin typeface="Goudy Old Style" panose="020205020503050203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811048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7" y="1052108"/>
            <a:ext cx="6624535" cy="1164882"/>
          </a:xfrm>
        </p:spPr>
        <p:txBody>
          <a:bodyPr/>
          <a:lstStyle/>
          <a:p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AGENDA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49D53F-EEED-F65E-75A9-23E77A8C1C59}"/>
              </a:ext>
            </a:extLst>
          </p:cNvPr>
          <p:cNvSpPr/>
          <p:nvPr/>
        </p:nvSpPr>
        <p:spPr>
          <a:xfrm>
            <a:off x="515567" y="3751634"/>
            <a:ext cx="3609393" cy="4572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027AC-97C5-A4EB-803F-CDF02490A166}"/>
              </a:ext>
            </a:extLst>
          </p:cNvPr>
          <p:cNvSpPr txBox="1"/>
          <p:nvPr/>
        </p:nvSpPr>
        <p:spPr>
          <a:xfrm>
            <a:off x="515567" y="2357146"/>
            <a:ext cx="6108969" cy="431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TOOLS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CODE EXPLANATION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WORKING OF THE CHATBOT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PROS AND CONS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12129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000">
        <p159:morph option="byWord"/>
      </p:transition>
    </mc:Choice>
    <mc:Fallback>
      <p:transition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7" y="1052108"/>
            <a:ext cx="6624535" cy="1164882"/>
          </a:xfrm>
        </p:spPr>
        <p:txBody>
          <a:bodyPr/>
          <a:lstStyle/>
          <a:p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AGENDA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4E4B1B-CF80-2EF8-1B61-11C6F6DF3106}"/>
              </a:ext>
            </a:extLst>
          </p:cNvPr>
          <p:cNvSpPr/>
          <p:nvPr/>
        </p:nvSpPr>
        <p:spPr>
          <a:xfrm>
            <a:off x="515567" y="4378364"/>
            <a:ext cx="3985313" cy="525294"/>
          </a:xfrm>
          <a:prstGeom prst="round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027AC-97C5-A4EB-803F-CDF02490A166}"/>
              </a:ext>
            </a:extLst>
          </p:cNvPr>
          <p:cNvSpPr txBox="1"/>
          <p:nvPr/>
        </p:nvSpPr>
        <p:spPr>
          <a:xfrm>
            <a:off x="515567" y="2367172"/>
            <a:ext cx="6108969" cy="431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TOOLS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CODE EXPLANATION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WORKING OF THE CHATBOT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PROS AND CONS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56058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000">
        <p159:morph option="byWord"/>
      </p:transition>
    </mc:Choice>
    <mc:Fallback>
      <p:transition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7" y="1052108"/>
            <a:ext cx="6624535" cy="1164882"/>
          </a:xfrm>
        </p:spPr>
        <p:txBody>
          <a:bodyPr/>
          <a:lstStyle/>
          <a:p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AGENDA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C235D8-8DEF-747E-DDB7-55063D659383}"/>
              </a:ext>
            </a:extLst>
          </p:cNvPr>
          <p:cNvSpPr/>
          <p:nvPr/>
        </p:nvSpPr>
        <p:spPr>
          <a:xfrm>
            <a:off x="515567" y="5014609"/>
            <a:ext cx="3619553" cy="457200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027AC-97C5-A4EB-803F-CDF02490A166}"/>
              </a:ext>
            </a:extLst>
          </p:cNvPr>
          <p:cNvSpPr txBox="1"/>
          <p:nvPr/>
        </p:nvSpPr>
        <p:spPr>
          <a:xfrm>
            <a:off x="515567" y="2382458"/>
            <a:ext cx="6108969" cy="431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TOOLS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CODE EXPLANATION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WORKING OF THE CHATBOT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PROS AND CONS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93875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000">
        <p159:morph option="byWord"/>
      </p:transition>
    </mc:Choice>
    <mc:Fallback>
      <p:transition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7" y="1052108"/>
            <a:ext cx="6624535" cy="1164882"/>
          </a:xfrm>
        </p:spPr>
        <p:txBody>
          <a:bodyPr/>
          <a:lstStyle/>
          <a:p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AGENDA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87D0D2-C514-ACC1-2E67-38C678BCA3A9}"/>
              </a:ext>
            </a:extLst>
          </p:cNvPr>
          <p:cNvSpPr/>
          <p:nvPr/>
        </p:nvSpPr>
        <p:spPr>
          <a:xfrm>
            <a:off x="515567" y="5567680"/>
            <a:ext cx="3619553" cy="548640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027AC-97C5-A4EB-803F-CDF02490A166}"/>
              </a:ext>
            </a:extLst>
          </p:cNvPr>
          <p:cNvSpPr txBox="1"/>
          <p:nvPr/>
        </p:nvSpPr>
        <p:spPr>
          <a:xfrm>
            <a:off x="515567" y="2382458"/>
            <a:ext cx="6108969" cy="431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TOOLS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CODE EXPLANATION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WORKING OF THE CHATBOT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PROS AND CONS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37111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000">
        <p159:morph option="byWord"/>
      </p:transition>
    </mc:Choice>
    <mc:Fallback>
      <p:transition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7" y="1052108"/>
            <a:ext cx="6624535" cy="1164882"/>
          </a:xfrm>
        </p:spPr>
        <p:txBody>
          <a:bodyPr/>
          <a:lstStyle/>
          <a:p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AGENDA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085506-977A-0012-504F-34EA545F8E93}"/>
              </a:ext>
            </a:extLst>
          </p:cNvPr>
          <p:cNvSpPr/>
          <p:nvPr/>
        </p:nvSpPr>
        <p:spPr>
          <a:xfrm>
            <a:off x="515567" y="6197600"/>
            <a:ext cx="3599233" cy="49783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027AC-97C5-A4EB-803F-CDF02490A166}"/>
              </a:ext>
            </a:extLst>
          </p:cNvPr>
          <p:cNvSpPr txBox="1"/>
          <p:nvPr/>
        </p:nvSpPr>
        <p:spPr>
          <a:xfrm>
            <a:off x="515567" y="2382458"/>
            <a:ext cx="6108969" cy="431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TOOLS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CODE EXPLANATION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WORKING OF THE CHATBOT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PROS AND CONS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92290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000">
        <p159:morph option="byWord"/>
      </p:transition>
    </mc:Choice>
    <mc:Fallback>
      <p:transition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7" y="1052108"/>
            <a:ext cx="6624535" cy="1164882"/>
          </a:xfrm>
        </p:spPr>
        <p:txBody>
          <a:bodyPr/>
          <a:lstStyle/>
          <a:p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oudy Old Style" panose="02020502050305020303" pitchFamily="18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027AC-97C5-A4EB-803F-CDF02490A166}"/>
              </a:ext>
            </a:extLst>
          </p:cNvPr>
          <p:cNvSpPr txBox="1"/>
          <p:nvPr/>
        </p:nvSpPr>
        <p:spPr>
          <a:xfrm>
            <a:off x="515567" y="2382458"/>
            <a:ext cx="6108969" cy="431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TOOLS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CODE EXPLANATION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WORKING OF THE CHATBOT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PROS AND CONS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Goudy Old Style" panose="020205020503050203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48453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Word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1001</TotalTime>
  <Words>996</Words>
  <Application>Microsoft Office PowerPoint</Application>
  <PresentationFormat>Widescreen</PresentationFormat>
  <Paragraphs>174</Paragraphs>
  <Slides>38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Algerian</vt:lpstr>
      <vt:lpstr>Arial</vt:lpstr>
      <vt:lpstr>Arial Nova</vt:lpstr>
      <vt:lpstr>Biome</vt:lpstr>
      <vt:lpstr>Biome Light</vt:lpstr>
      <vt:lpstr>Calibri</vt:lpstr>
      <vt:lpstr>Goudy Old Style</vt:lpstr>
      <vt:lpstr>Segoe UI</vt:lpstr>
      <vt:lpstr>Symbol</vt:lpstr>
      <vt:lpstr>var(--zds-typography-base, "Inter", Helvetica, arial, sans-serif)</vt:lpstr>
      <vt:lpstr>Wingdings</vt:lpstr>
      <vt:lpstr>Office Theme</vt:lpstr>
      <vt:lpstr>SANA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PROBLEM STATEMENT</vt:lpstr>
      <vt:lpstr>WHO IS SANA?</vt:lpstr>
      <vt:lpstr>TOOLS USED</vt:lpstr>
      <vt:lpstr>LANGCHAIN</vt:lpstr>
      <vt:lpstr>PowerPoint Presentation</vt:lpstr>
      <vt:lpstr>GOOGLE COLAB</vt:lpstr>
      <vt:lpstr>PowerPoint Presentation</vt:lpstr>
      <vt:lpstr>PLAYHT</vt:lpstr>
      <vt:lpstr>GRADIO</vt:lpstr>
      <vt:lpstr>HUGGING FACE</vt:lpstr>
      <vt:lpstr>PowerPoint Presentation</vt:lpstr>
      <vt:lpstr>CHATGPT</vt:lpstr>
      <vt:lpstr>PowerPoint Presentation</vt:lpstr>
      <vt:lpstr>PowerPoint Presentation</vt:lpstr>
      <vt:lpstr>PowerPoint Presentation</vt:lpstr>
      <vt:lpstr>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OF THE CHATBOT</vt:lpstr>
      <vt:lpstr>PowerPoint Presentation</vt:lpstr>
      <vt:lpstr>PROS AND CONS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SANA</dc:title>
  <dc:creator>Addagarla  Sai Gowthami</dc:creator>
  <cp:lastModifiedBy>Addagarla  Sai Gowthami</cp:lastModifiedBy>
  <cp:revision>7</cp:revision>
  <dcterms:created xsi:type="dcterms:W3CDTF">2023-08-15T09:26:47Z</dcterms:created>
  <dcterms:modified xsi:type="dcterms:W3CDTF">2023-08-18T02:32:07Z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